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8" r:id="rId3"/>
    <p:sldId id="279" r:id="rId4"/>
    <p:sldId id="280" r:id="rId5"/>
    <p:sldId id="292" r:id="rId6"/>
    <p:sldId id="258" r:id="rId7"/>
    <p:sldId id="259" r:id="rId8"/>
    <p:sldId id="260" r:id="rId9"/>
    <p:sldId id="261" r:id="rId10"/>
    <p:sldId id="262" r:id="rId11"/>
    <p:sldId id="293" r:id="rId12"/>
    <p:sldId id="294" r:id="rId13"/>
    <p:sldId id="295" r:id="rId14"/>
    <p:sldId id="264" r:id="rId15"/>
    <p:sldId id="298" r:id="rId16"/>
    <p:sldId id="266" r:id="rId17"/>
    <p:sldId id="267" r:id="rId18"/>
    <p:sldId id="288" r:id="rId19"/>
    <p:sldId id="289" r:id="rId20"/>
    <p:sldId id="290" r:id="rId21"/>
    <p:sldId id="270" r:id="rId22"/>
    <p:sldId id="299" r:id="rId23"/>
    <p:sldId id="300" r:id="rId24"/>
    <p:sldId id="301" r:id="rId25"/>
    <p:sldId id="274" r:id="rId26"/>
    <p:sldId id="302" r:id="rId27"/>
    <p:sldId id="303" r:id="rId28"/>
    <p:sldId id="277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15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BA5A20-F259-467B-9E62-3CB0ED521D0B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DD9668F-E138-4A2C-9EFD-EEBB5D157DF8}">
      <dgm:prSet phldrT="[Text]" phldr="0"/>
      <dgm:spPr/>
      <dgm:t>
        <a:bodyPr/>
        <a:lstStyle/>
        <a:p>
          <a:pPr rtl="0"/>
          <a:r>
            <a:rPr lang="de-DE">
              <a:latin typeface="Rockwell"/>
            </a:rPr>
            <a:t>Backlog</a:t>
          </a:r>
        </a:p>
      </dgm:t>
    </dgm:pt>
    <dgm:pt modelId="{E32DB6BC-82A3-49AC-8A3C-162789BDB814}" type="parTrans" cxnId="{48097E00-0CD2-47DF-A3E5-FD9D7AA37EFE}">
      <dgm:prSet/>
      <dgm:spPr/>
      <dgm:t>
        <a:bodyPr/>
        <a:lstStyle/>
        <a:p>
          <a:endParaRPr lang="de-DE"/>
        </a:p>
      </dgm:t>
    </dgm:pt>
    <dgm:pt modelId="{6D96D576-880B-4102-BA84-B7023F1D45C0}" type="sibTrans" cxnId="{48097E00-0CD2-47DF-A3E5-FD9D7AA37EFE}">
      <dgm:prSet/>
      <dgm:spPr/>
      <dgm:t>
        <a:bodyPr/>
        <a:lstStyle/>
        <a:p>
          <a:endParaRPr lang="de-DE"/>
        </a:p>
      </dgm:t>
    </dgm:pt>
    <dgm:pt modelId="{98C224A6-102D-41F9-A649-DC5D52DE0ECD}">
      <dgm:prSet phldrT="[Text]" phldr="0"/>
      <dgm:spPr/>
      <dgm:t>
        <a:bodyPr/>
        <a:lstStyle/>
        <a:p>
          <a:pPr rtl="0"/>
          <a:r>
            <a:rPr lang="de-DE">
              <a:latin typeface="Rockwell"/>
            </a:rPr>
            <a:t>In Arbeit</a:t>
          </a:r>
        </a:p>
      </dgm:t>
    </dgm:pt>
    <dgm:pt modelId="{E8B603C7-4C6A-4F8A-8518-9B0B4FD54E56}" type="parTrans" cxnId="{9FC33801-1E44-44E1-A9C4-F814DBCABDEA}">
      <dgm:prSet/>
      <dgm:spPr/>
      <dgm:t>
        <a:bodyPr/>
        <a:lstStyle/>
        <a:p>
          <a:endParaRPr lang="de-DE"/>
        </a:p>
      </dgm:t>
    </dgm:pt>
    <dgm:pt modelId="{75AEEDCA-2D3A-4315-A0A0-A0D9EDA57F68}" type="sibTrans" cxnId="{9FC33801-1E44-44E1-A9C4-F814DBCABDEA}">
      <dgm:prSet/>
      <dgm:spPr/>
      <dgm:t>
        <a:bodyPr/>
        <a:lstStyle/>
        <a:p>
          <a:endParaRPr lang="de-DE"/>
        </a:p>
      </dgm:t>
    </dgm:pt>
    <dgm:pt modelId="{2FDCD706-3405-414A-855E-A29AD1078A60}">
      <dgm:prSet phldrT="[Text]" phldr="0"/>
      <dgm:spPr/>
      <dgm:t>
        <a:bodyPr/>
        <a:lstStyle/>
        <a:p>
          <a:r>
            <a:rPr lang="de-DE" sz="1400">
              <a:latin typeface="Rockwell"/>
            </a:rPr>
            <a:t>gegenseitige Kontrolle und Korrekturen</a:t>
          </a:r>
        </a:p>
      </dgm:t>
    </dgm:pt>
    <dgm:pt modelId="{7C154EBD-5055-46B6-9CBD-9D97867813DE}" type="parTrans" cxnId="{14145583-53BD-4B0C-BEBC-74AB165640CB}">
      <dgm:prSet/>
      <dgm:spPr/>
      <dgm:t>
        <a:bodyPr/>
        <a:lstStyle/>
        <a:p>
          <a:endParaRPr lang="de-DE"/>
        </a:p>
      </dgm:t>
    </dgm:pt>
    <dgm:pt modelId="{81B35977-F705-4F32-B4DA-558AA1FB61BD}" type="sibTrans" cxnId="{14145583-53BD-4B0C-BEBC-74AB165640CB}">
      <dgm:prSet/>
      <dgm:spPr/>
      <dgm:t>
        <a:bodyPr/>
        <a:lstStyle/>
        <a:p>
          <a:endParaRPr lang="de-DE"/>
        </a:p>
      </dgm:t>
    </dgm:pt>
    <dgm:pt modelId="{B48A518F-CE66-4CB7-85EA-E026A0059D6A}">
      <dgm:prSet phldrT="[Text]" phldr="0"/>
      <dgm:spPr/>
      <dgm:t>
        <a:bodyPr/>
        <a:lstStyle/>
        <a:p>
          <a:r>
            <a:rPr lang="de-DE" sz="1400">
              <a:latin typeface="Rockwell"/>
            </a:rPr>
            <a:t>abgeschlossene Aufgaben</a:t>
          </a:r>
        </a:p>
      </dgm:t>
    </dgm:pt>
    <dgm:pt modelId="{5E15BDF5-05AC-4065-A1E7-04491519B937}" type="parTrans" cxnId="{33561DF7-20FF-48E3-BD8B-289999681DF3}">
      <dgm:prSet/>
      <dgm:spPr/>
      <dgm:t>
        <a:bodyPr/>
        <a:lstStyle/>
        <a:p>
          <a:endParaRPr lang="de-DE"/>
        </a:p>
      </dgm:t>
    </dgm:pt>
    <dgm:pt modelId="{DC1DA57B-4005-42D3-A2AB-5769F83B70FA}" type="sibTrans" cxnId="{33561DF7-20FF-48E3-BD8B-289999681DF3}">
      <dgm:prSet/>
      <dgm:spPr/>
      <dgm:t>
        <a:bodyPr/>
        <a:lstStyle/>
        <a:p>
          <a:endParaRPr lang="de-DE"/>
        </a:p>
      </dgm:t>
    </dgm:pt>
    <dgm:pt modelId="{272B9C94-AD3A-4008-9634-72881902110B}">
      <dgm:prSet phldr="0"/>
      <dgm:spPr/>
      <dgm:t>
        <a:bodyPr/>
        <a:lstStyle/>
        <a:p>
          <a:r>
            <a:rPr lang="de-DE" sz="1400">
              <a:latin typeface="Rockwell"/>
            </a:rPr>
            <a:t>alle geplanten Aufgaben</a:t>
          </a:r>
        </a:p>
      </dgm:t>
    </dgm:pt>
    <dgm:pt modelId="{0B65B858-120B-48AD-91E1-6AE1674D47A3}" type="parTrans" cxnId="{9B24FB96-58F3-470B-8F99-A2292A92CA18}">
      <dgm:prSet/>
      <dgm:spPr/>
      <dgm:t>
        <a:bodyPr/>
        <a:lstStyle/>
        <a:p>
          <a:endParaRPr lang="de-DE"/>
        </a:p>
      </dgm:t>
    </dgm:pt>
    <dgm:pt modelId="{143C0220-A8DE-4A90-BFC4-0D3B93ECE66D}" type="sibTrans" cxnId="{9B24FB96-58F3-470B-8F99-A2292A92CA18}">
      <dgm:prSet/>
      <dgm:spPr/>
      <dgm:t>
        <a:bodyPr/>
        <a:lstStyle/>
        <a:p>
          <a:endParaRPr lang="de-DE"/>
        </a:p>
      </dgm:t>
    </dgm:pt>
    <dgm:pt modelId="{B2AFE5EC-A7DB-498B-9886-8B8D2F469138}">
      <dgm:prSet phldr="0"/>
      <dgm:spPr/>
      <dgm:t>
        <a:bodyPr/>
        <a:lstStyle/>
        <a:p>
          <a:r>
            <a:rPr lang="de-DE" sz="1400">
              <a:latin typeface="Rockwell"/>
            </a:rPr>
            <a:t>aktuell bearbeitete Tasks</a:t>
          </a:r>
        </a:p>
      </dgm:t>
    </dgm:pt>
    <dgm:pt modelId="{2B935CB3-0F2B-45E3-B21D-41B0917B1D0B}" type="parTrans" cxnId="{F0D9613C-B593-49CD-9655-D26955B8643C}">
      <dgm:prSet/>
      <dgm:spPr/>
      <dgm:t>
        <a:bodyPr/>
        <a:lstStyle/>
        <a:p>
          <a:endParaRPr lang="de-DE"/>
        </a:p>
      </dgm:t>
    </dgm:pt>
    <dgm:pt modelId="{4B4EBA5C-F2F9-4059-A24E-48F365A5D423}" type="sibTrans" cxnId="{F0D9613C-B593-49CD-9655-D26955B8643C}">
      <dgm:prSet/>
      <dgm:spPr/>
      <dgm:t>
        <a:bodyPr/>
        <a:lstStyle/>
        <a:p>
          <a:endParaRPr lang="de-DE"/>
        </a:p>
      </dgm:t>
    </dgm:pt>
    <dgm:pt modelId="{C18150AC-C39E-4AB3-9312-A5A702AD3F74}">
      <dgm:prSet phldr="0"/>
      <dgm:spPr/>
      <dgm:t>
        <a:bodyPr/>
        <a:lstStyle/>
        <a:p>
          <a:pPr rtl="0"/>
          <a:r>
            <a:rPr lang="de-DE">
              <a:latin typeface="Rockwell"/>
            </a:rPr>
            <a:t>Review</a:t>
          </a:r>
        </a:p>
      </dgm:t>
    </dgm:pt>
    <dgm:pt modelId="{37F9A135-241D-441A-BEBC-69BF51F185AC}" type="parTrans" cxnId="{B9A5DF55-34E2-45F2-8872-13D3FFBA052D}">
      <dgm:prSet/>
      <dgm:spPr/>
      <dgm:t>
        <a:bodyPr/>
        <a:lstStyle/>
        <a:p>
          <a:endParaRPr lang="de-DE"/>
        </a:p>
      </dgm:t>
    </dgm:pt>
    <dgm:pt modelId="{35F1505A-0082-41FD-83F5-A935CC3F7185}" type="sibTrans" cxnId="{B9A5DF55-34E2-45F2-8872-13D3FFBA052D}">
      <dgm:prSet/>
      <dgm:spPr/>
      <dgm:t>
        <a:bodyPr/>
        <a:lstStyle/>
        <a:p>
          <a:endParaRPr lang="de-DE"/>
        </a:p>
      </dgm:t>
    </dgm:pt>
    <dgm:pt modelId="{234F2AFD-C91C-4853-B019-640C5C66702D}">
      <dgm:prSet phldr="0"/>
      <dgm:spPr/>
      <dgm:t>
        <a:bodyPr/>
        <a:lstStyle/>
        <a:p>
          <a:pPr rtl="0"/>
          <a:r>
            <a:rPr lang="de-DE">
              <a:latin typeface="Rockwell"/>
            </a:rPr>
            <a:t>Fertig</a:t>
          </a:r>
        </a:p>
      </dgm:t>
    </dgm:pt>
    <dgm:pt modelId="{4A6ABD54-C5B9-41AF-9784-C0B888ABB0B3}" type="parTrans" cxnId="{3E446072-3964-495E-9AE9-D748DC245343}">
      <dgm:prSet/>
      <dgm:spPr/>
      <dgm:t>
        <a:bodyPr/>
        <a:lstStyle/>
        <a:p>
          <a:endParaRPr lang="de-DE"/>
        </a:p>
      </dgm:t>
    </dgm:pt>
    <dgm:pt modelId="{37FD560A-70D8-47A9-8891-0D767FACDF4C}" type="sibTrans" cxnId="{3E446072-3964-495E-9AE9-D748DC245343}">
      <dgm:prSet/>
      <dgm:spPr/>
      <dgm:t>
        <a:bodyPr/>
        <a:lstStyle/>
        <a:p>
          <a:endParaRPr lang="de-DE"/>
        </a:p>
      </dgm:t>
    </dgm:pt>
    <dgm:pt modelId="{1B522C19-FAF7-461A-B028-553AA7504A80}" type="pres">
      <dgm:prSet presAssocID="{85BA5A20-F259-467B-9E62-3CB0ED521D0B}" presName="Name0" presStyleCnt="0">
        <dgm:presLayoutVars>
          <dgm:dir/>
          <dgm:animLvl val="lvl"/>
          <dgm:resizeHandles val="exact"/>
        </dgm:presLayoutVars>
      </dgm:prSet>
      <dgm:spPr/>
    </dgm:pt>
    <dgm:pt modelId="{AE1513C0-B299-4BAD-8C2F-339E81CEDDA3}" type="pres">
      <dgm:prSet presAssocID="{EDD9668F-E138-4A2C-9EFD-EEBB5D157DF8}" presName="composite" presStyleCnt="0"/>
      <dgm:spPr/>
    </dgm:pt>
    <dgm:pt modelId="{6B39FA06-C495-434E-8DCA-2E32E8391303}" type="pres">
      <dgm:prSet presAssocID="{EDD9668F-E138-4A2C-9EFD-EEBB5D157DF8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1CA8A4D-04BF-4B9D-B967-378767388958}" type="pres">
      <dgm:prSet presAssocID="{EDD9668F-E138-4A2C-9EFD-EEBB5D157DF8}" presName="desTx" presStyleLbl="revTx" presStyleIdx="0" presStyleCnt="4">
        <dgm:presLayoutVars>
          <dgm:bulletEnabled val="1"/>
        </dgm:presLayoutVars>
      </dgm:prSet>
      <dgm:spPr/>
    </dgm:pt>
    <dgm:pt modelId="{4F9D0D93-01C7-4B8E-A185-DEE478C42894}" type="pres">
      <dgm:prSet presAssocID="{6D96D576-880B-4102-BA84-B7023F1D45C0}" presName="space" presStyleCnt="0"/>
      <dgm:spPr/>
    </dgm:pt>
    <dgm:pt modelId="{7B1924AC-93BE-42AE-A183-960871CFE65E}" type="pres">
      <dgm:prSet presAssocID="{98C224A6-102D-41F9-A649-DC5D52DE0ECD}" presName="composite" presStyleCnt="0"/>
      <dgm:spPr/>
    </dgm:pt>
    <dgm:pt modelId="{93249663-589C-4B19-8FC1-6EB489F1B965}" type="pres">
      <dgm:prSet presAssocID="{98C224A6-102D-41F9-A649-DC5D52DE0ECD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4DA0037-BDAA-4CB9-93D6-7DF4F7C34993}" type="pres">
      <dgm:prSet presAssocID="{98C224A6-102D-41F9-A649-DC5D52DE0ECD}" presName="desTx" presStyleLbl="revTx" presStyleIdx="1" presStyleCnt="4">
        <dgm:presLayoutVars>
          <dgm:bulletEnabled val="1"/>
        </dgm:presLayoutVars>
      </dgm:prSet>
      <dgm:spPr/>
    </dgm:pt>
    <dgm:pt modelId="{2C422001-2605-45F4-B650-270C21C48D74}" type="pres">
      <dgm:prSet presAssocID="{75AEEDCA-2D3A-4315-A0A0-A0D9EDA57F68}" presName="space" presStyleCnt="0"/>
      <dgm:spPr/>
    </dgm:pt>
    <dgm:pt modelId="{EFCBDD09-CDE3-4CC8-BD45-11DB5E09F3B0}" type="pres">
      <dgm:prSet presAssocID="{C18150AC-C39E-4AB3-9312-A5A702AD3F74}" presName="composite" presStyleCnt="0"/>
      <dgm:spPr/>
    </dgm:pt>
    <dgm:pt modelId="{5DA17E33-2AA0-4971-9915-09D48ADE30DA}" type="pres">
      <dgm:prSet presAssocID="{C18150AC-C39E-4AB3-9312-A5A702AD3F74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C7EA2B2A-C862-4CF7-931B-9D02C089AC75}" type="pres">
      <dgm:prSet presAssocID="{C18150AC-C39E-4AB3-9312-A5A702AD3F74}" presName="desTx" presStyleLbl="revTx" presStyleIdx="2" presStyleCnt="4">
        <dgm:presLayoutVars>
          <dgm:bulletEnabled val="1"/>
        </dgm:presLayoutVars>
      </dgm:prSet>
      <dgm:spPr/>
    </dgm:pt>
    <dgm:pt modelId="{16F84F99-5199-497E-81FC-0A7C6065623F}" type="pres">
      <dgm:prSet presAssocID="{35F1505A-0082-41FD-83F5-A935CC3F7185}" presName="space" presStyleCnt="0"/>
      <dgm:spPr/>
    </dgm:pt>
    <dgm:pt modelId="{83956F32-8815-40BE-B181-BACE024FDBB6}" type="pres">
      <dgm:prSet presAssocID="{234F2AFD-C91C-4853-B019-640C5C66702D}" presName="composite" presStyleCnt="0"/>
      <dgm:spPr/>
    </dgm:pt>
    <dgm:pt modelId="{6FED78B3-6863-4633-AF3E-A182578C67EC}" type="pres">
      <dgm:prSet presAssocID="{234F2AFD-C91C-4853-B019-640C5C66702D}" presName="par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B6239F46-96A1-4806-B853-953D0E3E1399}" type="pres">
      <dgm:prSet presAssocID="{234F2AFD-C91C-4853-B019-640C5C66702D}" presName="desTx" presStyleLbl="revTx" presStyleIdx="3" presStyleCnt="4">
        <dgm:presLayoutVars>
          <dgm:bulletEnabled val="1"/>
        </dgm:presLayoutVars>
      </dgm:prSet>
      <dgm:spPr/>
    </dgm:pt>
  </dgm:ptLst>
  <dgm:cxnLst>
    <dgm:cxn modelId="{48097E00-0CD2-47DF-A3E5-FD9D7AA37EFE}" srcId="{85BA5A20-F259-467B-9E62-3CB0ED521D0B}" destId="{EDD9668F-E138-4A2C-9EFD-EEBB5D157DF8}" srcOrd="0" destOrd="0" parTransId="{E32DB6BC-82A3-49AC-8A3C-162789BDB814}" sibTransId="{6D96D576-880B-4102-BA84-B7023F1D45C0}"/>
    <dgm:cxn modelId="{9FC33801-1E44-44E1-A9C4-F814DBCABDEA}" srcId="{85BA5A20-F259-467B-9E62-3CB0ED521D0B}" destId="{98C224A6-102D-41F9-A649-DC5D52DE0ECD}" srcOrd="1" destOrd="0" parTransId="{E8B603C7-4C6A-4F8A-8518-9B0B4FD54E56}" sibTransId="{75AEEDCA-2D3A-4315-A0A0-A0D9EDA57F68}"/>
    <dgm:cxn modelId="{30C3A70E-A4F7-43CB-A3F7-CFBAFA300FEC}" type="presOf" srcId="{98C224A6-102D-41F9-A649-DC5D52DE0ECD}" destId="{93249663-589C-4B19-8FC1-6EB489F1B965}" srcOrd="0" destOrd="0" presId="urn:microsoft.com/office/officeart/2005/8/layout/chevron1"/>
    <dgm:cxn modelId="{B0C00717-459B-4408-9B9C-41E17834ACC8}" type="presOf" srcId="{272B9C94-AD3A-4008-9634-72881902110B}" destId="{61CA8A4D-04BF-4B9D-B967-378767388958}" srcOrd="0" destOrd="0" presId="urn:microsoft.com/office/officeart/2005/8/layout/chevron1"/>
    <dgm:cxn modelId="{62B02F22-A44B-43DF-9B5E-CB24B11DACFD}" type="presOf" srcId="{B2AFE5EC-A7DB-498B-9886-8B8D2F469138}" destId="{24DA0037-BDAA-4CB9-93D6-7DF4F7C34993}" srcOrd="0" destOrd="0" presId="urn:microsoft.com/office/officeart/2005/8/layout/chevron1"/>
    <dgm:cxn modelId="{AF6FDB2B-0102-4FCB-B6B5-6973F65B65D2}" type="presOf" srcId="{C18150AC-C39E-4AB3-9312-A5A702AD3F74}" destId="{5DA17E33-2AA0-4971-9915-09D48ADE30DA}" srcOrd="0" destOrd="0" presId="urn:microsoft.com/office/officeart/2005/8/layout/chevron1"/>
    <dgm:cxn modelId="{F5CCE72E-08E1-46DB-BFF2-04DA25BAA067}" type="presOf" srcId="{2FDCD706-3405-414A-855E-A29AD1078A60}" destId="{C7EA2B2A-C862-4CF7-931B-9D02C089AC75}" srcOrd="0" destOrd="0" presId="urn:microsoft.com/office/officeart/2005/8/layout/chevron1"/>
    <dgm:cxn modelId="{F0D9613C-B593-49CD-9655-D26955B8643C}" srcId="{98C224A6-102D-41F9-A649-DC5D52DE0ECD}" destId="{B2AFE5EC-A7DB-498B-9886-8B8D2F469138}" srcOrd="0" destOrd="0" parTransId="{2B935CB3-0F2B-45E3-B21D-41B0917B1D0B}" sibTransId="{4B4EBA5C-F2F9-4059-A24E-48F365A5D423}"/>
    <dgm:cxn modelId="{3E446072-3964-495E-9AE9-D748DC245343}" srcId="{85BA5A20-F259-467B-9E62-3CB0ED521D0B}" destId="{234F2AFD-C91C-4853-B019-640C5C66702D}" srcOrd="3" destOrd="0" parTransId="{4A6ABD54-C5B9-41AF-9784-C0B888ABB0B3}" sibTransId="{37FD560A-70D8-47A9-8891-0D767FACDF4C}"/>
    <dgm:cxn modelId="{B9A5DF55-34E2-45F2-8872-13D3FFBA052D}" srcId="{85BA5A20-F259-467B-9E62-3CB0ED521D0B}" destId="{C18150AC-C39E-4AB3-9312-A5A702AD3F74}" srcOrd="2" destOrd="0" parTransId="{37F9A135-241D-441A-BEBC-69BF51F185AC}" sibTransId="{35F1505A-0082-41FD-83F5-A935CC3F7185}"/>
    <dgm:cxn modelId="{9FFEC65A-9F87-46FC-A994-E5384EC7B867}" type="presOf" srcId="{B48A518F-CE66-4CB7-85EA-E026A0059D6A}" destId="{B6239F46-96A1-4806-B853-953D0E3E1399}" srcOrd="0" destOrd="0" presId="urn:microsoft.com/office/officeart/2005/8/layout/chevron1"/>
    <dgm:cxn modelId="{14145583-53BD-4B0C-BEBC-74AB165640CB}" srcId="{C18150AC-C39E-4AB3-9312-A5A702AD3F74}" destId="{2FDCD706-3405-414A-855E-A29AD1078A60}" srcOrd="0" destOrd="0" parTransId="{7C154EBD-5055-46B6-9CBD-9D97867813DE}" sibTransId="{81B35977-F705-4F32-B4DA-558AA1FB61BD}"/>
    <dgm:cxn modelId="{CD633E90-88AD-438B-A13B-A5EB20B64C67}" type="presOf" srcId="{EDD9668F-E138-4A2C-9EFD-EEBB5D157DF8}" destId="{6B39FA06-C495-434E-8DCA-2E32E8391303}" srcOrd="0" destOrd="0" presId="urn:microsoft.com/office/officeart/2005/8/layout/chevron1"/>
    <dgm:cxn modelId="{9B24FB96-58F3-470B-8F99-A2292A92CA18}" srcId="{EDD9668F-E138-4A2C-9EFD-EEBB5D157DF8}" destId="{272B9C94-AD3A-4008-9634-72881902110B}" srcOrd="0" destOrd="0" parTransId="{0B65B858-120B-48AD-91E1-6AE1674D47A3}" sibTransId="{143C0220-A8DE-4A90-BFC4-0D3B93ECE66D}"/>
    <dgm:cxn modelId="{029668AE-843E-40B7-B854-872488EA61E0}" type="presOf" srcId="{85BA5A20-F259-467B-9E62-3CB0ED521D0B}" destId="{1B522C19-FAF7-461A-B028-553AA7504A80}" srcOrd="0" destOrd="0" presId="urn:microsoft.com/office/officeart/2005/8/layout/chevron1"/>
    <dgm:cxn modelId="{5EAB98BE-39C2-4666-B9BB-7723AB816A42}" type="presOf" srcId="{234F2AFD-C91C-4853-B019-640C5C66702D}" destId="{6FED78B3-6863-4633-AF3E-A182578C67EC}" srcOrd="0" destOrd="0" presId="urn:microsoft.com/office/officeart/2005/8/layout/chevron1"/>
    <dgm:cxn modelId="{33561DF7-20FF-48E3-BD8B-289999681DF3}" srcId="{234F2AFD-C91C-4853-B019-640C5C66702D}" destId="{B48A518F-CE66-4CB7-85EA-E026A0059D6A}" srcOrd="0" destOrd="0" parTransId="{5E15BDF5-05AC-4065-A1E7-04491519B937}" sibTransId="{DC1DA57B-4005-42D3-A2AB-5769F83B70FA}"/>
    <dgm:cxn modelId="{06A9FBE5-329F-420C-9A2A-645CCCC3710F}" type="presParOf" srcId="{1B522C19-FAF7-461A-B028-553AA7504A80}" destId="{AE1513C0-B299-4BAD-8C2F-339E81CEDDA3}" srcOrd="0" destOrd="0" presId="urn:microsoft.com/office/officeart/2005/8/layout/chevron1"/>
    <dgm:cxn modelId="{770C86D5-FED1-4D1E-9D2C-1D615B309AD0}" type="presParOf" srcId="{AE1513C0-B299-4BAD-8C2F-339E81CEDDA3}" destId="{6B39FA06-C495-434E-8DCA-2E32E8391303}" srcOrd="0" destOrd="0" presId="urn:microsoft.com/office/officeart/2005/8/layout/chevron1"/>
    <dgm:cxn modelId="{2B07FBAC-FEE6-4DF2-9D9F-9666C7385152}" type="presParOf" srcId="{AE1513C0-B299-4BAD-8C2F-339E81CEDDA3}" destId="{61CA8A4D-04BF-4B9D-B967-378767388958}" srcOrd="1" destOrd="0" presId="urn:microsoft.com/office/officeart/2005/8/layout/chevron1"/>
    <dgm:cxn modelId="{EF95CE0D-F0F4-4ECE-B9A3-67AD6A1789A3}" type="presParOf" srcId="{1B522C19-FAF7-461A-B028-553AA7504A80}" destId="{4F9D0D93-01C7-4B8E-A185-DEE478C42894}" srcOrd="1" destOrd="0" presId="urn:microsoft.com/office/officeart/2005/8/layout/chevron1"/>
    <dgm:cxn modelId="{AEE9931C-27FF-4FE2-831B-DF58766DCD36}" type="presParOf" srcId="{1B522C19-FAF7-461A-B028-553AA7504A80}" destId="{7B1924AC-93BE-42AE-A183-960871CFE65E}" srcOrd="2" destOrd="0" presId="urn:microsoft.com/office/officeart/2005/8/layout/chevron1"/>
    <dgm:cxn modelId="{995FB516-54BE-426B-9914-85533AD950DB}" type="presParOf" srcId="{7B1924AC-93BE-42AE-A183-960871CFE65E}" destId="{93249663-589C-4B19-8FC1-6EB489F1B965}" srcOrd="0" destOrd="0" presId="urn:microsoft.com/office/officeart/2005/8/layout/chevron1"/>
    <dgm:cxn modelId="{DF34A464-36EF-457A-87EA-30F30442F2AC}" type="presParOf" srcId="{7B1924AC-93BE-42AE-A183-960871CFE65E}" destId="{24DA0037-BDAA-4CB9-93D6-7DF4F7C34993}" srcOrd="1" destOrd="0" presId="urn:microsoft.com/office/officeart/2005/8/layout/chevron1"/>
    <dgm:cxn modelId="{D0FE8D2D-F255-4532-94BA-D4FBF6ED2D96}" type="presParOf" srcId="{1B522C19-FAF7-461A-B028-553AA7504A80}" destId="{2C422001-2605-45F4-B650-270C21C48D74}" srcOrd="3" destOrd="0" presId="urn:microsoft.com/office/officeart/2005/8/layout/chevron1"/>
    <dgm:cxn modelId="{D13216B0-256C-429F-8FD8-67541B66B9AC}" type="presParOf" srcId="{1B522C19-FAF7-461A-B028-553AA7504A80}" destId="{EFCBDD09-CDE3-4CC8-BD45-11DB5E09F3B0}" srcOrd="4" destOrd="0" presId="urn:microsoft.com/office/officeart/2005/8/layout/chevron1"/>
    <dgm:cxn modelId="{5EB2D3F3-4615-4879-AAA2-0780C2BD29BC}" type="presParOf" srcId="{EFCBDD09-CDE3-4CC8-BD45-11DB5E09F3B0}" destId="{5DA17E33-2AA0-4971-9915-09D48ADE30DA}" srcOrd="0" destOrd="0" presId="urn:microsoft.com/office/officeart/2005/8/layout/chevron1"/>
    <dgm:cxn modelId="{39437539-4435-4F9A-BBE4-03DD44BCFF41}" type="presParOf" srcId="{EFCBDD09-CDE3-4CC8-BD45-11DB5E09F3B0}" destId="{C7EA2B2A-C862-4CF7-931B-9D02C089AC75}" srcOrd="1" destOrd="0" presId="urn:microsoft.com/office/officeart/2005/8/layout/chevron1"/>
    <dgm:cxn modelId="{2FB0F6BE-0A3A-4130-A080-652F6D42634C}" type="presParOf" srcId="{1B522C19-FAF7-461A-B028-553AA7504A80}" destId="{16F84F99-5199-497E-81FC-0A7C6065623F}" srcOrd="5" destOrd="0" presId="urn:microsoft.com/office/officeart/2005/8/layout/chevron1"/>
    <dgm:cxn modelId="{73928EF6-EFAF-415B-8CEE-4FF2992718E2}" type="presParOf" srcId="{1B522C19-FAF7-461A-B028-553AA7504A80}" destId="{83956F32-8815-40BE-B181-BACE024FDBB6}" srcOrd="6" destOrd="0" presId="urn:microsoft.com/office/officeart/2005/8/layout/chevron1"/>
    <dgm:cxn modelId="{9B24A9A8-9707-47D3-A351-A0D46F88AF7A}" type="presParOf" srcId="{83956F32-8815-40BE-B181-BACE024FDBB6}" destId="{6FED78B3-6863-4633-AF3E-A182578C67EC}" srcOrd="0" destOrd="0" presId="urn:microsoft.com/office/officeart/2005/8/layout/chevron1"/>
    <dgm:cxn modelId="{67F1CE76-1D7E-48BC-985C-7720F66635F2}" type="presParOf" srcId="{83956F32-8815-40BE-B181-BACE024FDBB6}" destId="{B6239F46-96A1-4806-B853-953D0E3E1399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4D2C1A-1DB3-4CE8-B2AD-AEAFE2C76A57}" type="doc">
      <dgm:prSet loTypeId="urn:microsoft.com/office/officeart/2005/8/layout/chevron1" loCatId="process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58D5382F-6E84-428C-A10D-3D3B141200D4}">
      <dgm:prSet phldrT="[Text]" phldr="0"/>
      <dgm:spPr/>
      <dgm:t>
        <a:bodyPr/>
        <a:lstStyle/>
        <a:p>
          <a:pPr rtl="0"/>
          <a:r>
            <a:rPr lang="de-DE">
              <a:latin typeface="Rockwell"/>
            </a:rPr>
            <a:t>Fertig</a:t>
          </a:r>
        </a:p>
      </dgm:t>
    </dgm:pt>
    <dgm:pt modelId="{07C80581-8C96-42A9-8372-C65BAF773EA6}" type="parTrans" cxnId="{0ACCCDCC-F982-444D-8AD9-7DF42FAE0C20}">
      <dgm:prSet/>
      <dgm:spPr/>
      <dgm:t>
        <a:bodyPr/>
        <a:lstStyle/>
        <a:p>
          <a:endParaRPr lang="de-DE"/>
        </a:p>
      </dgm:t>
    </dgm:pt>
    <dgm:pt modelId="{FD81D31B-D35A-426D-ABDC-EEF0912A42C5}" type="sibTrans" cxnId="{0ACCCDCC-F982-444D-8AD9-7DF42FAE0C20}">
      <dgm:prSet/>
      <dgm:spPr/>
      <dgm:t>
        <a:bodyPr/>
        <a:lstStyle/>
        <a:p>
          <a:endParaRPr lang="de-DE"/>
        </a:p>
      </dgm:t>
    </dgm:pt>
    <dgm:pt modelId="{6F0F0649-581C-492E-A38A-E0EA92FDEFBC}">
      <dgm:prSet phldr="0"/>
      <dgm:spPr/>
      <dgm:t>
        <a:bodyPr/>
        <a:lstStyle/>
        <a:p>
          <a:pPr algn="l" rtl="0"/>
          <a:r>
            <a:rPr lang="de-DE" sz="1400">
              <a:latin typeface="Rockwell"/>
            </a:rPr>
            <a:t>Cluedo-Spielmechanik analysieren</a:t>
          </a:r>
        </a:p>
      </dgm:t>
    </dgm:pt>
    <dgm:pt modelId="{592A5E4F-E01C-422F-8B6F-5DABB413F55E}" type="parTrans" cxnId="{F2A13FA8-690F-414A-AB9E-5A20BCF17816}">
      <dgm:prSet/>
      <dgm:spPr/>
      <dgm:t>
        <a:bodyPr/>
        <a:lstStyle/>
        <a:p>
          <a:endParaRPr lang="de-DE"/>
        </a:p>
      </dgm:t>
    </dgm:pt>
    <dgm:pt modelId="{300B773A-A9C2-400C-A0B7-E3EC1BD9C9EF}" type="sibTrans" cxnId="{F2A13FA8-690F-414A-AB9E-5A20BCF17816}">
      <dgm:prSet/>
      <dgm:spPr/>
      <dgm:t>
        <a:bodyPr/>
        <a:lstStyle/>
        <a:p>
          <a:endParaRPr lang="de-DE"/>
        </a:p>
      </dgm:t>
    </dgm:pt>
    <dgm:pt modelId="{4B185946-FD5B-48CD-BC87-55B77199B6B0}">
      <dgm:prSet phldr="0"/>
      <dgm:spPr/>
      <dgm:t>
        <a:bodyPr/>
        <a:lstStyle/>
        <a:p>
          <a:pPr algn="l"/>
          <a:r>
            <a:rPr lang="de-DE">
              <a:latin typeface="Rockwell"/>
            </a:rPr>
            <a:t>Aufgabenbereiche definieren</a:t>
          </a:r>
        </a:p>
      </dgm:t>
    </dgm:pt>
    <dgm:pt modelId="{6EE915BA-B5FF-4115-BCF7-41E05B645469}" type="parTrans" cxnId="{35A73D6A-3F12-4496-BCA7-36ECB279BFD9}">
      <dgm:prSet/>
      <dgm:spPr/>
      <dgm:t>
        <a:bodyPr/>
        <a:lstStyle/>
        <a:p>
          <a:endParaRPr lang="de-DE"/>
        </a:p>
      </dgm:t>
    </dgm:pt>
    <dgm:pt modelId="{EB3439B1-6DC3-4888-AE0C-9CE52331E77B}" type="sibTrans" cxnId="{35A73D6A-3F12-4496-BCA7-36ECB279BFD9}">
      <dgm:prSet/>
      <dgm:spPr/>
      <dgm:t>
        <a:bodyPr/>
        <a:lstStyle/>
        <a:p>
          <a:endParaRPr lang="de-DE"/>
        </a:p>
      </dgm:t>
    </dgm:pt>
    <dgm:pt modelId="{5432C600-EE3C-4683-AB24-CE2B6AE20677}">
      <dgm:prSet phldr="0"/>
      <dgm:spPr/>
      <dgm:t>
        <a:bodyPr/>
        <a:lstStyle/>
        <a:p>
          <a:pPr algn="l"/>
          <a:r>
            <a:rPr lang="de-DE">
              <a:latin typeface="Rockwell"/>
            </a:rPr>
            <a:t>Use-Case-Liste erstellen</a:t>
          </a:r>
        </a:p>
      </dgm:t>
    </dgm:pt>
    <dgm:pt modelId="{3A2E2CCB-6E35-4550-9ADB-B22C14908336}" type="parTrans" cxnId="{1E33CCCB-59C4-4618-B55F-931F6F8AF84D}">
      <dgm:prSet/>
      <dgm:spPr/>
      <dgm:t>
        <a:bodyPr/>
        <a:lstStyle/>
        <a:p>
          <a:endParaRPr lang="de-DE"/>
        </a:p>
      </dgm:t>
    </dgm:pt>
    <dgm:pt modelId="{57180E89-DD21-4F2B-93DE-FDF355466E1B}" type="sibTrans" cxnId="{1E33CCCB-59C4-4618-B55F-931F6F8AF84D}">
      <dgm:prSet/>
      <dgm:spPr/>
      <dgm:t>
        <a:bodyPr/>
        <a:lstStyle/>
        <a:p>
          <a:endParaRPr lang="de-DE"/>
        </a:p>
      </dgm:t>
    </dgm:pt>
    <dgm:pt modelId="{6F4665B7-6F09-4083-AF31-E988E6FA74EC}">
      <dgm:prSet phldr="0"/>
      <dgm:spPr/>
      <dgm:t>
        <a:bodyPr/>
        <a:lstStyle/>
        <a:p>
          <a:pPr algn="l"/>
          <a:r>
            <a:rPr lang="de-DE">
              <a:latin typeface="Rockwell"/>
            </a:rPr>
            <a:t>Use Cases formulieren</a:t>
          </a:r>
        </a:p>
      </dgm:t>
    </dgm:pt>
    <dgm:pt modelId="{45222EE4-A584-4A2F-B0B3-1ABFB5540320}" type="parTrans" cxnId="{27FC360D-B2CC-4FB6-A4FA-767D02051A69}">
      <dgm:prSet/>
      <dgm:spPr/>
      <dgm:t>
        <a:bodyPr/>
        <a:lstStyle/>
        <a:p>
          <a:endParaRPr lang="de-DE"/>
        </a:p>
      </dgm:t>
    </dgm:pt>
    <dgm:pt modelId="{CA96BD57-F87E-4FBF-A113-8172DEB15DC8}" type="sibTrans" cxnId="{27FC360D-B2CC-4FB6-A4FA-767D02051A69}">
      <dgm:prSet/>
      <dgm:spPr/>
      <dgm:t>
        <a:bodyPr/>
        <a:lstStyle/>
        <a:p>
          <a:endParaRPr lang="de-DE"/>
        </a:p>
      </dgm:t>
    </dgm:pt>
    <dgm:pt modelId="{3BCB8726-221C-410A-B36A-7894F69BAEE4}">
      <dgm:prSet phldr="0"/>
      <dgm:spPr/>
      <dgm:t>
        <a:bodyPr/>
        <a:lstStyle/>
        <a:p>
          <a:pPr algn="l"/>
          <a:r>
            <a:rPr lang="de-DE">
              <a:latin typeface="Rockwell"/>
            </a:rPr>
            <a:t>Klassendiagramm erstellen</a:t>
          </a:r>
        </a:p>
      </dgm:t>
    </dgm:pt>
    <dgm:pt modelId="{652FD7EC-3FDB-4095-8CC3-2942075C96DD}" type="parTrans" cxnId="{98A392F1-B7AE-45BE-9322-2199E8922BC5}">
      <dgm:prSet/>
      <dgm:spPr/>
      <dgm:t>
        <a:bodyPr/>
        <a:lstStyle/>
        <a:p>
          <a:endParaRPr lang="de-DE"/>
        </a:p>
      </dgm:t>
    </dgm:pt>
    <dgm:pt modelId="{93019178-603B-4FA4-B893-8CDC86D82F81}" type="sibTrans" cxnId="{98A392F1-B7AE-45BE-9322-2199E8922BC5}">
      <dgm:prSet/>
      <dgm:spPr/>
      <dgm:t>
        <a:bodyPr/>
        <a:lstStyle/>
        <a:p>
          <a:endParaRPr lang="de-DE"/>
        </a:p>
      </dgm:t>
    </dgm:pt>
    <dgm:pt modelId="{2F8BB92D-E94F-4F12-8B21-01ED844CA7D0}">
      <dgm:prSet phldr="0"/>
      <dgm:spPr/>
      <dgm:t>
        <a:bodyPr/>
        <a:lstStyle/>
        <a:p>
          <a:pPr algn="l"/>
          <a:r>
            <a:rPr lang="de-DE">
              <a:latin typeface="Rockwell"/>
            </a:rPr>
            <a:t>Data Dictionary schreiben</a:t>
          </a:r>
        </a:p>
      </dgm:t>
    </dgm:pt>
    <dgm:pt modelId="{05727F14-E646-43D2-8990-18B3C2A19A0F}" type="parTrans" cxnId="{22EE4449-D83B-4E55-AE8D-8DCC95444D9D}">
      <dgm:prSet/>
      <dgm:spPr/>
      <dgm:t>
        <a:bodyPr/>
        <a:lstStyle/>
        <a:p>
          <a:endParaRPr lang="de-DE"/>
        </a:p>
      </dgm:t>
    </dgm:pt>
    <dgm:pt modelId="{42DB237B-67F6-48FF-9C53-DC23740B1A25}" type="sibTrans" cxnId="{22EE4449-D83B-4E55-AE8D-8DCC95444D9D}">
      <dgm:prSet/>
      <dgm:spPr/>
      <dgm:t>
        <a:bodyPr/>
        <a:lstStyle/>
        <a:p>
          <a:endParaRPr lang="de-DE"/>
        </a:p>
      </dgm:t>
    </dgm:pt>
    <dgm:pt modelId="{9BBFC0B2-7D44-44DC-8565-34C8CA665CD8}">
      <dgm:prSet phldr="0"/>
      <dgm:spPr/>
      <dgm:t>
        <a:bodyPr/>
        <a:lstStyle/>
        <a:p>
          <a:pPr algn="l"/>
          <a:r>
            <a:rPr lang="de-DE">
              <a:latin typeface="Rockwell"/>
            </a:rPr>
            <a:t>Sequenzdiagramm entwerfen</a:t>
          </a:r>
        </a:p>
      </dgm:t>
    </dgm:pt>
    <dgm:pt modelId="{24E1030A-9E25-4B73-9E46-9A4A5CC06435}" type="parTrans" cxnId="{A12BD948-6D0E-435A-A75D-750E1D4E07A3}">
      <dgm:prSet/>
      <dgm:spPr/>
      <dgm:t>
        <a:bodyPr/>
        <a:lstStyle/>
        <a:p>
          <a:endParaRPr lang="de-DE"/>
        </a:p>
      </dgm:t>
    </dgm:pt>
    <dgm:pt modelId="{2785D22A-B70B-4AF9-AAE5-9E1F7DE7F830}" type="sibTrans" cxnId="{A12BD948-6D0E-435A-A75D-750E1D4E07A3}">
      <dgm:prSet/>
      <dgm:spPr/>
      <dgm:t>
        <a:bodyPr/>
        <a:lstStyle/>
        <a:p>
          <a:endParaRPr lang="de-DE"/>
        </a:p>
      </dgm:t>
    </dgm:pt>
    <dgm:pt modelId="{3147AC9F-679B-4B46-A14E-A54134A6EF6B}">
      <dgm:prSet phldr="0"/>
      <dgm:spPr/>
      <dgm:t>
        <a:bodyPr/>
        <a:lstStyle/>
        <a:p>
          <a:pPr algn="l" rtl="0"/>
          <a:r>
            <a:rPr lang="de-DE">
              <a:latin typeface="Rockwell"/>
            </a:rPr>
            <a:t>… weitere Tasks</a:t>
          </a:r>
        </a:p>
      </dgm:t>
    </dgm:pt>
    <dgm:pt modelId="{AAB03450-EF13-43C3-9DDA-8B1BDDF871DE}" type="parTrans" cxnId="{C6A45D39-B547-4CAE-BD9A-0C748AD4956F}">
      <dgm:prSet/>
      <dgm:spPr/>
      <dgm:t>
        <a:bodyPr/>
        <a:lstStyle/>
        <a:p>
          <a:endParaRPr lang="de-DE"/>
        </a:p>
      </dgm:t>
    </dgm:pt>
    <dgm:pt modelId="{1FB8CD96-ECD8-485B-941E-A5112023CE88}" type="sibTrans" cxnId="{C6A45D39-B547-4CAE-BD9A-0C748AD4956F}">
      <dgm:prSet/>
      <dgm:spPr/>
      <dgm:t>
        <a:bodyPr/>
        <a:lstStyle/>
        <a:p>
          <a:endParaRPr lang="de-DE"/>
        </a:p>
      </dgm:t>
    </dgm:pt>
    <dgm:pt modelId="{6288CE3F-CA8F-4171-9AC8-61C2CD6E00B5}" type="pres">
      <dgm:prSet presAssocID="{BD4D2C1A-1DB3-4CE8-B2AD-AEAFE2C76A57}" presName="Name0" presStyleCnt="0">
        <dgm:presLayoutVars>
          <dgm:dir/>
          <dgm:animLvl val="lvl"/>
          <dgm:resizeHandles val="exact"/>
        </dgm:presLayoutVars>
      </dgm:prSet>
      <dgm:spPr/>
    </dgm:pt>
    <dgm:pt modelId="{DD1037C2-2D1B-4A99-969D-7649BBA6B636}" type="pres">
      <dgm:prSet presAssocID="{58D5382F-6E84-428C-A10D-3D3B141200D4}" presName="composite" presStyleCnt="0"/>
      <dgm:spPr/>
    </dgm:pt>
    <dgm:pt modelId="{09AD58F3-331E-496C-9E41-E509EEA4925F}" type="pres">
      <dgm:prSet presAssocID="{58D5382F-6E84-428C-A10D-3D3B141200D4}" presName="parTx" presStyleLbl="node1" presStyleIdx="0" presStyleCnt="1">
        <dgm:presLayoutVars>
          <dgm:chMax val="0"/>
          <dgm:chPref val="0"/>
          <dgm:bulletEnabled val="1"/>
        </dgm:presLayoutVars>
      </dgm:prSet>
      <dgm:spPr/>
    </dgm:pt>
    <dgm:pt modelId="{AD7A9C10-7826-43B4-9594-ABA4046CAF13}" type="pres">
      <dgm:prSet presAssocID="{58D5382F-6E84-428C-A10D-3D3B141200D4}" presName="desTx" presStyleLbl="revTx" presStyleIdx="0" presStyleCnt="1">
        <dgm:presLayoutVars>
          <dgm:bulletEnabled val="1"/>
        </dgm:presLayoutVars>
      </dgm:prSet>
      <dgm:spPr/>
    </dgm:pt>
  </dgm:ptLst>
  <dgm:cxnLst>
    <dgm:cxn modelId="{27FC360D-B2CC-4FB6-A4FA-767D02051A69}" srcId="{58D5382F-6E84-428C-A10D-3D3B141200D4}" destId="{6F4665B7-6F09-4083-AF31-E988E6FA74EC}" srcOrd="3" destOrd="0" parTransId="{45222EE4-A584-4A2F-B0B3-1ABFB5540320}" sibTransId="{CA96BD57-F87E-4FBF-A113-8172DEB15DC8}"/>
    <dgm:cxn modelId="{0B42B124-5861-4A64-80E6-A2CE9B9FF019}" type="presOf" srcId="{3BCB8726-221C-410A-B36A-7894F69BAEE4}" destId="{AD7A9C10-7826-43B4-9594-ABA4046CAF13}" srcOrd="0" destOrd="4" presId="urn:microsoft.com/office/officeart/2005/8/layout/chevron1"/>
    <dgm:cxn modelId="{C42D1D2D-6691-4F41-A5BA-6FDCD708C1B4}" type="presOf" srcId="{5432C600-EE3C-4683-AB24-CE2B6AE20677}" destId="{AD7A9C10-7826-43B4-9594-ABA4046CAF13}" srcOrd="0" destOrd="2" presId="urn:microsoft.com/office/officeart/2005/8/layout/chevron1"/>
    <dgm:cxn modelId="{F9551939-192F-4AB0-943C-1EB3C778214C}" type="presOf" srcId="{6F4665B7-6F09-4083-AF31-E988E6FA74EC}" destId="{AD7A9C10-7826-43B4-9594-ABA4046CAF13}" srcOrd="0" destOrd="3" presId="urn:microsoft.com/office/officeart/2005/8/layout/chevron1"/>
    <dgm:cxn modelId="{C6A45D39-B547-4CAE-BD9A-0C748AD4956F}" srcId="{58D5382F-6E84-428C-A10D-3D3B141200D4}" destId="{3147AC9F-679B-4B46-A14E-A54134A6EF6B}" srcOrd="7" destOrd="0" parTransId="{AAB03450-EF13-43C3-9DDA-8B1BDDF871DE}" sibTransId="{1FB8CD96-ECD8-485B-941E-A5112023CE88}"/>
    <dgm:cxn modelId="{1312935C-3307-4109-A26C-6225BC050CB2}" type="presOf" srcId="{3147AC9F-679B-4B46-A14E-A54134A6EF6B}" destId="{AD7A9C10-7826-43B4-9594-ABA4046CAF13}" srcOrd="0" destOrd="7" presId="urn:microsoft.com/office/officeart/2005/8/layout/chevron1"/>
    <dgm:cxn modelId="{42D22966-5E75-47AE-94AF-0C225D405B18}" type="presOf" srcId="{58D5382F-6E84-428C-A10D-3D3B141200D4}" destId="{09AD58F3-331E-496C-9E41-E509EEA4925F}" srcOrd="0" destOrd="0" presId="urn:microsoft.com/office/officeart/2005/8/layout/chevron1"/>
    <dgm:cxn modelId="{A12BD948-6D0E-435A-A75D-750E1D4E07A3}" srcId="{58D5382F-6E84-428C-A10D-3D3B141200D4}" destId="{9BBFC0B2-7D44-44DC-8565-34C8CA665CD8}" srcOrd="6" destOrd="0" parTransId="{24E1030A-9E25-4B73-9E46-9A4A5CC06435}" sibTransId="{2785D22A-B70B-4AF9-AAE5-9E1F7DE7F830}"/>
    <dgm:cxn modelId="{22EE4449-D83B-4E55-AE8D-8DCC95444D9D}" srcId="{58D5382F-6E84-428C-A10D-3D3B141200D4}" destId="{2F8BB92D-E94F-4F12-8B21-01ED844CA7D0}" srcOrd="5" destOrd="0" parTransId="{05727F14-E646-43D2-8990-18B3C2A19A0F}" sibTransId="{42DB237B-67F6-48FF-9C53-DC23740B1A25}"/>
    <dgm:cxn modelId="{35A73D6A-3F12-4496-BCA7-36ECB279BFD9}" srcId="{58D5382F-6E84-428C-A10D-3D3B141200D4}" destId="{4B185946-FD5B-48CD-BC87-55B77199B6B0}" srcOrd="1" destOrd="0" parTransId="{6EE915BA-B5FF-4115-BCF7-41E05B645469}" sibTransId="{EB3439B1-6DC3-4888-AE0C-9CE52331E77B}"/>
    <dgm:cxn modelId="{38208A76-8594-4EB7-ADDB-808E129C5F14}" type="presOf" srcId="{2F8BB92D-E94F-4F12-8B21-01ED844CA7D0}" destId="{AD7A9C10-7826-43B4-9594-ABA4046CAF13}" srcOrd="0" destOrd="5" presId="urn:microsoft.com/office/officeart/2005/8/layout/chevron1"/>
    <dgm:cxn modelId="{7B61C977-A100-4EC6-A794-3B7C5EF99503}" type="presOf" srcId="{4B185946-FD5B-48CD-BC87-55B77199B6B0}" destId="{AD7A9C10-7826-43B4-9594-ABA4046CAF13}" srcOrd="0" destOrd="1" presId="urn:microsoft.com/office/officeart/2005/8/layout/chevron1"/>
    <dgm:cxn modelId="{42EBB789-8353-4C98-81D7-F901757FCFA8}" type="presOf" srcId="{9BBFC0B2-7D44-44DC-8565-34C8CA665CD8}" destId="{AD7A9C10-7826-43B4-9594-ABA4046CAF13}" srcOrd="0" destOrd="6" presId="urn:microsoft.com/office/officeart/2005/8/layout/chevron1"/>
    <dgm:cxn modelId="{F2A13FA8-690F-414A-AB9E-5A20BCF17816}" srcId="{58D5382F-6E84-428C-A10D-3D3B141200D4}" destId="{6F0F0649-581C-492E-A38A-E0EA92FDEFBC}" srcOrd="0" destOrd="0" parTransId="{592A5E4F-E01C-422F-8B6F-5DABB413F55E}" sibTransId="{300B773A-A9C2-400C-A0B7-E3EC1BD9C9EF}"/>
    <dgm:cxn modelId="{1E33CCCB-59C4-4618-B55F-931F6F8AF84D}" srcId="{58D5382F-6E84-428C-A10D-3D3B141200D4}" destId="{5432C600-EE3C-4683-AB24-CE2B6AE20677}" srcOrd="2" destOrd="0" parTransId="{3A2E2CCB-6E35-4550-9ADB-B22C14908336}" sibTransId="{57180E89-DD21-4F2B-93DE-FDF355466E1B}"/>
    <dgm:cxn modelId="{0ACCCDCC-F982-444D-8AD9-7DF42FAE0C20}" srcId="{BD4D2C1A-1DB3-4CE8-B2AD-AEAFE2C76A57}" destId="{58D5382F-6E84-428C-A10D-3D3B141200D4}" srcOrd="0" destOrd="0" parTransId="{07C80581-8C96-42A9-8372-C65BAF773EA6}" sibTransId="{FD81D31B-D35A-426D-ABDC-EEF0912A42C5}"/>
    <dgm:cxn modelId="{FF3ECECC-E60D-43BD-82A0-7266C0DF8572}" type="presOf" srcId="{6F0F0649-581C-492E-A38A-E0EA92FDEFBC}" destId="{AD7A9C10-7826-43B4-9594-ABA4046CAF13}" srcOrd="0" destOrd="0" presId="urn:microsoft.com/office/officeart/2005/8/layout/chevron1"/>
    <dgm:cxn modelId="{E10A53F0-F399-4046-B3FE-7A230D4EC9AA}" type="presOf" srcId="{BD4D2C1A-1DB3-4CE8-B2AD-AEAFE2C76A57}" destId="{6288CE3F-CA8F-4171-9AC8-61C2CD6E00B5}" srcOrd="0" destOrd="0" presId="urn:microsoft.com/office/officeart/2005/8/layout/chevron1"/>
    <dgm:cxn modelId="{98A392F1-B7AE-45BE-9322-2199E8922BC5}" srcId="{58D5382F-6E84-428C-A10D-3D3B141200D4}" destId="{3BCB8726-221C-410A-B36A-7894F69BAEE4}" srcOrd="4" destOrd="0" parTransId="{652FD7EC-3FDB-4095-8CC3-2942075C96DD}" sibTransId="{93019178-603B-4FA4-B893-8CDC86D82F81}"/>
    <dgm:cxn modelId="{7A2EAF39-9CED-4D8D-B60D-B760615C07EB}" type="presParOf" srcId="{6288CE3F-CA8F-4171-9AC8-61C2CD6E00B5}" destId="{DD1037C2-2D1B-4A99-969D-7649BBA6B636}" srcOrd="0" destOrd="0" presId="urn:microsoft.com/office/officeart/2005/8/layout/chevron1"/>
    <dgm:cxn modelId="{09F858D0-95C8-41CE-BDBD-4111B7ED3D1E}" type="presParOf" srcId="{DD1037C2-2D1B-4A99-969D-7649BBA6B636}" destId="{09AD58F3-331E-496C-9E41-E509EEA4925F}" srcOrd="0" destOrd="0" presId="urn:microsoft.com/office/officeart/2005/8/layout/chevron1"/>
    <dgm:cxn modelId="{92298943-93ED-4D52-81FE-E9B63C2F0AF5}" type="presParOf" srcId="{DD1037C2-2D1B-4A99-969D-7649BBA6B636}" destId="{AD7A9C10-7826-43B4-9594-ABA4046CAF13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E41EB02-E053-4792-A679-2959F72E316C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9BD941-4C07-489D-AFAE-CB6DFA018ECF}">
      <dgm:prSet/>
      <dgm:spPr>
        <a:solidFill>
          <a:schemeClr val="tx2">
            <a:lumMod val="25000"/>
          </a:schemeClr>
        </a:solidFill>
      </dgm:spPr>
      <dgm:t>
        <a:bodyPr/>
        <a:lstStyle/>
        <a:p>
          <a:r>
            <a:rPr lang="de-DE"/>
            <a:t>UC1: Würfeln und Figur bewegen</a:t>
          </a:r>
          <a:endParaRPr lang="en-US"/>
        </a:p>
      </dgm:t>
    </dgm:pt>
    <dgm:pt modelId="{D688E029-07BB-4434-8091-5ED363AD207E}" type="parTrans" cxnId="{221B282F-1A93-4C28-B3D9-1BF9955DEEC5}">
      <dgm:prSet/>
      <dgm:spPr/>
      <dgm:t>
        <a:bodyPr/>
        <a:lstStyle/>
        <a:p>
          <a:endParaRPr lang="en-US"/>
        </a:p>
      </dgm:t>
    </dgm:pt>
    <dgm:pt modelId="{F0F97F1E-A3E5-474A-8014-8165C303DDFA}" type="sibTrans" cxnId="{221B282F-1A93-4C28-B3D9-1BF9955DEEC5}">
      <dgm:prSet/>
      <dgm:spPr/>
      <dgm:t>
        <a:bodyPr/>
        <a:lstStyle/>
        <a:p>
          <a:endParaRPr lang="en-US"/>
        </a:p>
      </dgm:t>
    </dgm:pt>
    <dgm:pt modelId="{597E210F-D623-4762-A471-5EFDF6B50D35}">
      <dgm:prSet/>
      <dgm:spPr>
        <a:solidFill>
          <a:schemeClr val="tx2">
            <a:lumMod val="25000"/>
          </a:schemeClr>
        </a:solidFill>
      </dgm:spPr>
      <dgm:t>
        <a:bodyPr/>
        <a:lstStyle/>
        <a:p>
          <a:r>
            <a:rPr lang="de-DE"/>
            <a:t>UC2: Karten verteilen</a:t>
          </a:r>
          <a:endParaRPr lang="en-US"/>
        </a:p>
      </dgm:t>
    </dgm:pt>
    <dgm:pt modelId="{FBC42B8D-BE04-4F37-A3C2-615BD172C22D}" type="parTrans" cxnId="{2650580A-9E2E-4323-ABDC-F38AD34D496C}">
      <dgm:prSet/>
      <dgm:spPr/>
      <dgm:t>
        <a:bodyPr/>
        <a:lstStyle/>
        <a:p>
          <a:endParaRPr lang="en-US"/>
        </a:p>
      </dgm:t>
    </dgm:pt>
    <dgm:pt modelId="{5CAE965D-8180-43B7-B957-CC8006034281}" type="sibTrans" cxnId="{2650580A-9E2E-4323-ABDC-F38AD34D496C}">
      <dgm:prSet/>
      <dgm:spPr/>
      <dgm:t>
        <a:bodyPr/>
        <a:lstStyle/>
        <a:p>
          <a:endParaRPr lang="en-US"/>
        </a:p>
      </dgm:t>
    </dgm:pt>
    <dgm:pt modelId="{B723D556-0485-4F14-82FE-0FC44A185661}">
      <dgm:prSet/>
      <dgm:spPr>
        <a:solidFill>
          <a:schemeClr val="tx2">
            <a:lumMod val="25000"/>
          </a:schemeClr>
        </a:solidFill>
      </dgm:spPr>
      <dgm:t>
        <a:bodyPr/>
        <a:lstStyle/>
        <a:p>
          <a:r>
            <a:rPr lang="de-DE"/>
            <a:t>UC3: Verdacht äußern</a:t>
          </a:r>
          <a:endParaRPr lang="en-US"/>
        </a:p>
      </dgm:t>
    </dgm:pt>
    <dgm:pt modelId="{3646BBAB-341E-4429-BAD5-220ABE9973C4}" type="parTrans" cxnId="{53297AB7-EA11-4CBB-AC2D-F74484F8D8F5}">
      <dgm:prSet/>
      <dgm:spPr/>
      <dgm:t>
        <a:bodyPr/>
        <a:lstStyle/>
        <a:p>
          <a:endParaRPr lang="en-US"/>
        </a:p>
      </dgm:t>
    </dgm:pt>
    <dgm:pt modelId="{427735ED-A46E-4B66-A092-F340985DB8C1}" type="sibTrans" cxnId="{53297AB7-EA11-4CBB-AC2D-F74484F8D8F5}">
      <dgm:prSet/>
      <dgm:spPr/>
      <dgm:t>
        <a:bodyPr/>
        <a:lstStyle/>
        <a:p>
          <a:endParaRPr lang="en-US"/>
        </a:p>
      </dgm:t>
    </dgm:pt>
    <dgm:pt modelId="{237BA628-3AAC-4DB3-96DE-0ACCE18133F9}">
      <dgm:prSet/>
      <dgm:spPr>
        <a:solidFill>
          <a:schemeClr val="tx2">
            <a:lumMod val="25000"/>
          </a:schemeClr>
        </a:solidFill>
      </dgm:spPr>
      <dgm:t>
        <a:bodyPr/>
        <a:lstStyle/>
        <a:p>
          <a:r>
            <a:rPr lang="de-DE"/>
            <a:t>UC4: Verdacht widerlegen</a:t>
          </a:r>
          <a:endParaRPr lang="en-US"/>
        </a:p>
      </dgm:t>
    </dgm:pt>
    <dgm:pt modelId="{7CD53326-B759-4445-97D4-DBB9CC8E0D0D}" type="parTrans" cxnId="{BDE45D62-101D-4718-897E-B28A815F7F65}">
      <dgm:prSet/>
      <dgm:spPr/>
      <dgm:t>
        <a:bodyPr/>
        <a:lstStyle/>
        <a:p>
          <a:endParaRPr lang="en-US"/>
        </a:p>
      </dgm:t>
    </dgm:pt>
    <dgm:pt modelId="{153386F1-3A3E-408D-B222-5C45101F855E}" type="sibTrans" cxnId="{BDE45D62-101D-4718-897E-B28A815F7F65}">
      <dgm:prSet/>
      <dgm:spPr/>
      <dgm:t>
        <a:bodyPr/>
        <a:lstStyle/>
        <a:p>
          <a:endParaRPr lang="en-US"/>
        </a:p>
      </dgm:t>
    </dgm:pt>
    <dgm:pt modelId="{95BC0AF4-CFF8-4A4B-9294-E9335AC71519}">
      <dgm:prSet/>
      <dgm:spPr>
        <a:solidFill>
          <a:schemeClr val="tx2">
            <a:lumMod val="25000"/>
          </a:schemeClr>
        </a:solidFill>
      </dgm:spPr>
      <dgm:t>
        <a:bodyPr/>
        <a:lstStyle/>
        <a:p>
          <a:r>
            <a:rPr lang="de-DE"/>
            <a:t>UC5: Spielerreihenfolge festlegen</a:t>
          </a:r>
          <a:endParaRPr lang="en-US"/>
        </a:p>
      </dgm:t>
    </dgm:pt>
    <dgm:pt modelId="{6501AA2A-0251-4275-9938-0F5E689773C7}" type="parTrans" cxnId="{F776A925-1F8D-48B8-9498-6B3C93CBF30A}">
      <dgm:prSet/>
      <dgm:spPr/>
      <dgm:t>
        <a:bodyPr/>
        <a:lstStyle/>
        <a:p>
          <a:endParaRPr lang="en-US"/>
        </a:p>
      </dgm:t>
    </dgm:pt>
    <dgm:pt modelId="{4BA8AE6E-4C77-4113-BD8D-438FB03F7F9F}" type="sibTrans" cxnId="{F776A925-1F8D-48B8-9498-6B3C93CBF30A}">
      <dgm:prSet/>
      <dgm:spPr/>
      <dgm:t>
        <a:bodyPr/>
        <a:lstStyle/>
        <a:p>
          <a:endParaRPr lang="en-US"/>
        </a:p>
      </dgm:t>
    </dgm:pt>
    <dgm:pt modelId="{64C1785F-7D2B-4D57-A9C2-4DB7420DA90E}">
      <dgm:prSet/>
      <dgm:spPr>
        <a:solidFill>
          <a:schemeClr val="tx2">
            <a:lumMod val="25000"/>
          </a:schemeClr>
        </a:solidFill>
      </dgm:spPr>
      <dgm:t>
        <a:bodyPr/>
        <a:lstStyle/>
        <a:p>
          <a:r>
            <a:rPr lang="de-DE"/>
            <a:t>UC6: Geheimgang nutzen</a:t>
          </a:r>
          <a:endParaRPr lang="en-US"/>
        </a:p>
      </dgm:t>
    </dgm:pt>
    <dgm:pt modelId="{CC879EF6-2C90-478D-833C-6FE2FC00DCE0}" type="parTrans" cxnId="{376532B4-9E31-4650-8582-0E1F25CC4939}">
      <dgm:prSet/>
      <dgm:spPr/>
      <dgm:t>
        <a:bodyPr/>
        <a:lstStyle/>
        <a:p>
          <a:endParaRPr lang="en-US"/>
        </a:p>
      </dgm:t>
    </dgm:pt>
    <dgm:pt modelId="{BFD6BD98-6A99-4F68-A093-679A86BEB596}" type="sibTrans" cxnId="{376532B4-9E31-4650-8582-0E1F25CC4939}">
      <dgm:prSet/>
      <dgm:spPr/>
      <dgm:t>
        <a:bodyPr/>
        <a:lstStyle/>
        <a:p>
          <a:endParaRPr lang="en-US"/>
        </a:p>
      </dgm:t>
    </dgm:pt>
    <dgm:pt modelId="{00089C87-250D-404F-9714-8F51027F26ED}">
      <dgm:prSet/>
      <dgm:spPr>
        <a:solidFill>
          <a:schemeClr val="tx2">
            <a:lumMod val="25000"/>
          </a:schemeClr>
        </a:solidFill>
      </dgm:spPr>
      <dgm:t>
        <a:bodyPr/>
        <a:lstStyle/>
        <a:p>
          <a:r>
            <a:rPr lang="de-DE"/>
            <a:t>UC7: Anklage ausführen</a:t>
          </a:r>
          <a:endParaRPr lang="en-US"/>
        </a:p>
      </dgm:t>
    </dgm:pt>
    <dgm:pt modelId="{9F6AEED9-0DDA-49FF-B9DD-B767844DDE18}" type="parTrans" cxnId="{58475243-795F-4251-A44F-0170FF1459FF}">
      <dgm:prSet/>
      <dgm:spPr/>
      <dgm:t>
        <a:bodyPr/>
        <a:lstStyle/>
        <a:p>
          <a:endParaRPr lang="en-US"/>
        </a:p>
      </dgm:t>
    </dgm:pt>
    <dgm:pt modelId="{3F270C26-6595-4F57-8F2D-069FC6A7EC70}" type="sibTrans" cxnId="{58475243-795F-4251-A44F-0170FF1459FF}">
      <dgm:prSet/>
      <dgm:spPr/>
      <dgm:t>
        <a:bodyPr/>
        <a:lstStyle/>
        <a:p>
          <a:endParaRPr lang="en-US"/>
        </a:p>
      </dgm:t>
    </dgm:pt>
    <dgm:pt modelId="{C5563D4B-135A-4892-AC85-12D0E287D157}">
      <dgm:prSet/>
      <dgm:spPr>
        <a:solidFill>
          <a:schemeClr val="tx2">
            <a:lumMod val="25000"/>
          </a:schemeClr>
        </a:solidFill>
      </dgm:spPr>
      <dgm:t>
        <a:bodyPr/>
        <a:lstStyle/>
        <a:p>
          <a:r>
            <a:rPr lang="de-DE"/>
            <a:t>UC8: Neues Spiel starten</a:t>
          </a:r>
          <a:endParaRPr lang="en-US"/>
        </a:p>
      </dgm:t>
    </dgm:pt>
    <dgm:pt modelId="{7B685210-0807-4E09-B3A4-BB0BBA056330}" type="parTrans" cxnId="{07613BE4-795F-432F-A2D1-51DF7A47DBCF}">
      <dgm:prSet/>
      <dgm:spPr/>
      <dgm:t>
        <a:bodyPr/>
        <a:lstStyle/>
        <a:p>
          <a:endParaRPr lang="en-US"/>
        </a:p>
      </dgm:t>
    </dgm:pt>
    <dgm:pt modelId="{CEF9204E-D7C6-4FFD-9552-01B168DE34C6}" type="sibTrans" cxnId="{07613BE4-795F-432F-A2D1-51DF7A47DBCF}">
      <dgm:prSet/>
      <dgm:spPr/>
      <dgm:t>
        <a:bodyPr/>
        <a:lstStyle/>
        <a:p>
          <a:endParaRPr lang="en-US"/>
        </a:p>
      </dgm:t>
    </dgm:pt>
    <dgm:pt modelId="{B383F4DC-CF67-4C3A-A171-D7EA1F5EC383}">
      <dgm:prSet/>
      <dgm:spPr>
        <a:solidFill>
          <a:schemeClr val="tx2">
            <a:lumMod val="25000"/>
          </a:schemeClr>
        </a:solidFill>
      </dgm:spPr>
      <dgm:t>
        <a:bodyPr/>
        <a:lstStyle/>
        <a:p>
          <a:r>
            <a:rPr lang="de-DE"/>
            <a:t>UC9: Cluedo Spieler Account erstellen</a:t>
          </a:r>
          <a:endParaRPr lang="en-US"/>
        </a:p>
      </dgm:t>
    </dgm:pt>
    <dgm:pt modelId="{2696E76B-26D1-4173-BE8B-794CE1204E61}" type="parTrans" cxnId="{B517AD50-5CEB-4807-AA54-BEB0FF65015E}">
      <dgm:prSet/>
      <dgm:spPr/>
      <dgm:t>
        <a:bodyPr/>
        <a:lstStyle/>
        <a:p>
          <a:endParaRPr lang="en-US"/>
        </a:p>
      </dgm:t>
    </dgm:pt>
    <dgm:pt modelId="{B17238E2-B16D-4B6D-BAB9-786BCE6FD816}" type="sibTrans" cxnId="{B517AD50-5CEB-4807-AA54-BEB0FF65015E}">
      <dgm:prSet/>
      <dgm:spPr/>
      <dgm:t>
        <a:bodyPr/>
        <a:lstStyle/>
        <a:p>
          <a:endParaRPr lang="en-US"/>
        </a:p>
      </dgm:t>
    </dgm:pt>
    <dgm:pt modelId="{D03E91F5-3F89-4B2F-A4F4-AB2B8A2E6B27}">
      <dgm:prSet/>
      <dgm:spPr>
        <a:solidFill>
          <a:schemeClr val="tx2">
            <a:lumMod val="25000"/>
          </a:schemeClr>
        </a:solidFill>
      </dgm:spPr>
      <dgm:t>
        <a:bodyPr/>
        <a:lstStyle/>
        <a:p>
          <a:r>
            <a:rPr lang="de-DE"/>
            <a:t>UC10: Einloggen</a:t>
          </a:r>
          <a:endParaRPr lang="en-US"/>
        </a:p>
      </dgm:t>
    </dgm:pt>
    <dgm:pt modelId="{9D3C8C39-6440-42DC-9898-9598BA129A56}" type="parTrans" cxnId="{9502AE26-1E73-4442-A05F-739F214D8A77}">
      <dgm:prSet/>
      <dgm:spPr/>
      <dgm:t>
        <a:bodyPr/>
        <a:lstStyle/>
        <a:p>
          <a:endParaRPr lang="en-US"/>
        </a:p>
      </dgm:t>
    </dgm:pt>
    <dgm:pt modelId="{D50A6636-3FA9-4FF6-8265-29740426A329}" type="sibTrans" cxnId="{9502AE26-1E73-4442-A05F-739F214D8A77}">
      <dgm:prSet/>
      <dgm:spPr/>
      <dgm:t>
        <a:bodyPr/>
        <a:lstStyle/>
        <a:p>
          <a:endParaRPr lang="en-US"/>
        </a:p>
      </dgm:t>
    </dgm:pt>
    <dgm:pt modelId="{FB0938E6-A2ED-4383-8935-D985D0D6DD61}" type="pres">
      <dgm:prSet presAssocID="{7E41EB02-E053-4792-A679-2959F72E316C}" presName="diagram" presStyleCnt="0">
        <dgm:presLayoutVars>
          <dgm:dir/>
          <dgm:resizeHandles val="exact"/>
        </dgm:presLayoutVars>
      </dgm:prSet>
      <dgm:spPr/>
    </dgm:pt>
    <dgm:pt modelId="{3072D115-44B7-4965-81D9-BD114AC2DFFB}" type="pres">
      <dgm:prSet presAssocID="{CC9BD941-4C07-489D-AFAE-CB6DFA018ECF}" presName="node" presStyleLbl="node1" presStyleIdx="0" presStyleCnt="10">
        <dgm:presLayoutVars>
          <dgm:bulletEnabled val="1"/>
        </dgm:presLayoutVars>
      </dgm:prSet>
      <dgm:spPr/>
    </dgm:pt>
    <dgm:pt modelId="{8358A5C9-AF85-47D2-8EF8-630A258470DE}" type="pres">
      <dgm:prSet presAssocID="{F0F97F1E-A3E5-474A-8014-8165C303DDFA}" presName="sibTrans" presStyleCnt="0"/>
      <dgm:spPr/>
    </dgm:pt>
    <dgm:pt modelId="{64F16794-9876-46CE-8738-58B27DB19B74}" type="pres">
      <dgm:prSet presAssocID="{597E210F-D623-4762-A471-5EFDF6B50D35}" presName="node" presStyleLbl="node1" presStyleIdx="1" presStyleCnt="10">
        <dgm:presLayoutVars>
          <dgm:bulletEnabled val="1"/>
        </dgm:presLayoutVars>
      </dgm:prSet>
      <dgm:spPr/>
    </dgm:pt>
    <dgm:pt modelId="{9CA9ACC5-1999-4900-9A1A-4E101B8DC14A}" type="pres">
      <dgm:prSet presAssocID="{5CAE965D-8180-43B7-B957-CC8006034281}" presName="sibTrans" presStyleCnt="0"/>
      <dgm:spPr/>
    </dgm:pt>
    <dgm:pt modelId="{54C03682-92A0-49EC-AE25-16187D67ADF3}" type="pres">
      <dgm:prSet presAssocID="{B723D556-0485-4F14-82FE-0FC44A185661}" presName="node" presStyleLbl="node1" presStyleIdx="2" presStyleCnt="10">
        <dgm:presLayoutVars>
          <dgm:bulletEnabled val="1"/>
        </dgm:presLayoutVars>
      </dgm:prSet>
      <dgm:spPr/>
    </dgm:pt>
    <dgm:pt modelId="{AA491744-F029-44C8-A4B5-08F3713B694D}" type="pres">
      <dgm:prSet presAssocID="{427735ED-A46E-4B66-A092-F340985DB8C1}" presName="sibTrans" presStyleCnt="0"/>
      <dgm:spPr/>
    </dgm:pt>
    <dgm:pt modelId="{7E99ACFA-F0E4-42BE-A4A5-D9D43B1AC0D2}" type="pres">
      <dgm:prSet presAssocID="{237BA628-3AAC-4DB3-96DE-0ACCE18133F9}" presName="node" presStyleLbl="node1" presStyleIdx="3" presStyleCnt="10">
        <dgm:presLayoutVars>
          <dgm:bulletEnabled val="1"/>
        </dgm:presLayoutVars>
      </dgm:prSet>
      <dgm:spPr/>
    </dgm:pt>
    <dgm:pt modelId="{83B40459-C40F-448D-97B9-609E254EF8EB}" type="pres">
      <dgm:prSet presAssocID="{153386F1-3A3E-408D-B222-5C45101F855E}" presName="sibTrans" presStyleCnt="0"/>
      <dgm:spPr/>
    </dgm:pt>
    <dgm:pt modelId="{7B4E272B-B393-41DD-92E7-4CF7AAD4DA94}" type="pres">
      <dgm:prSet presAssocID="{95BC0AF4-CFF8-4A4B-9294-E9335AC71519}" presName="node" presStyleLbl="node1" presStyleIdx="4" presStyleCnt="10">
        <dgm:presLayoutVars>
          <dgm:bulletEnabled val="1"/>
        </dgm:presLayoutVars>
      </dgm:prSet>
      <dgm:spPr/>
    </dgm:pt>
    <dgm:pt modelId="{DAD9716A-D0BA-4835-9543-C706B9EF78DE}" type="pres">
      <dgm:prSet presAssocID="{4BA8AE6E-4C77-4113-BD8D-438FB03F7F9F}" presName="sibTrans" presStyleCnt="0"/>
      <dgm:spPr/>
    </dgm:pt>
    <dgm:pt modelId="{7A2CE480-4329-489D-B4D4-4B6145609770}" type="pres">
      <dgm:prSet presAssocID="{64C1785F-7D2B-4D57-A9C2-4DB7420DA90E}" presName="node" presStyleLbl="node1" presStyleIdx="5" presStyleCnt="10">
        <dgm:presLayoutVars>
          <dgm:bulletEnabled val="1"/>
        </dgm:presLayoutVars>
      </dgm:prSet>
      <dgm:spPr/>
    </dgm:pt>
    <dgm:pt modelId="{A02E8E74-63F0-4D46-BF4B-27553ECDE724}" type="pres">
      <dgm:prSet presAssocID="{BFD6BD98-6A99-4F68-A093-679A86BEB596}" presName="sibTrans" presStyleCnt="0"/>
      <dgm:spPr/>
    </dgm:pt>
    <dgm:pt modelId="{59E26903-2A89-4109-AC2A-796EDBC1E6D5}" type="pres">
      <dgm:prSet presAssocID="{00089C87-250D-404F-9714-8F51027F26ED}" presName="node" presStyleLbl="node1" presStyleIdx="6" presStyleCnt="10">
        <dgm:presLayoutVars>
          <dgm:bulletEnabled val="1"/>
        </dgm:presLayoutVars>
      </dgm:prSet>
      <dgm:spPr/>
    </dgm:pt>
    <dgm:pt modelId="{4D40D4C9-10FA-4860-8552-DD04FC4CBD14}" type="pres">
      <dgm:prSet presAssocID="{3F270C26-6595-4F57-8F2D-069FC6A7EC70}" presName="sibTrans" presStyleCnt="0"/>
      <dgm:spPr/>
    </dgm:pt>
    <dgm:pt modelId="{5D23B6BB-85EE-4F9B-BD4B-DAF2F00CF1D7}" type="pres">
      <dgm:prSet presAssocID="{C5563D4B-135A-4892-AC85-12D0E287D157}" presName="node" presStyleLbl="node1" presStyleIdx="7" presStyleCnt="10">
        <dgm:presLayoutVars>
          <dgm:bulletEnabled val="1"/>
        </dgm:presLayoutVars>
      </dgm:prSet>
      <dgm:spPr/>
    </dgm:pt>
    <dgm:pt modelId="{9FD7595D-FF3A-4C43-92E8-F661FEDA75FC}" type="pres">
      <dgm:prSet presAssocID="{CEF9204E-D7C6-4FFD-9552-01B168DE34C6}" presName="sibTrans" presStyleCnt="0"/>
      <dgm:spPr/>
    </dgm:pt>
    <dgm:pt modelId="{66101B1A-C57F-439A-ACD3-2C90074E55DA}" type="pres">
      <dgm:prSet presAssocID="{B383F4DC-CF67-4C3A-A171-D7EA1F5EC383}" presName="node" presStyleLbl="node1" presStyleIdx="8" presStyleCnt="10">
        <dgm:presLayoutVars>
          <dgm:bulletEnabled val="1"/>
        </dgm:presLayoutVars>
      </dgm:prSet>
      <dgm:spPr/>
    </dgm:pt>
    <dgm:pt modelId="{82B339F0-D106-4F01-95F5-47CDEB5C861B}" type="pres">
      <dgm:prSet presAssocID="{B17238E2-B16D-4B6D-BAB9-786BCE6FD816}" presName="sibTrans" presStyleCnt="0"/>
      <dgm:spPr/>
    </dgm:pt>
    <dgm:pt modelId="{EF88D491-8B19-4020-8EF5-EA96DF163DC9}" type="pres">
      <dgm:prSet presAssocID="{D03E91F5-3F89-4B2F-A4F4-AB2B8A2E6B27}" presName="node" presStyleLbl="node1" presStyleIdx="9" presStyleCnt="10">
        <dgm:presLayoutVars>
          <dgm:bulletEnabled val="1"/>
        </dgm:presLayoutVars>
      </dgm:prSet>
      <dgm:spPr/>
    </dgm:pt>
  </dgm:ptLst>
  <dgm:cxnLst>
    <dgm:cxn modelId="{FCA13207-FBE1-4EC9-A36E-5E585D7A19CB}" type="presOf" srcId="{B383F4DC-CF67-4C3A-A171-D7EA1F5EC383}" destId="{66101B1A-C57F-439A-ACD3-2C90074E55DA}" srcOrd="0" destOrd="0" presId="urn:microsoft.com/office/officeart/2005/8/layout/default"/>
    <dgm:cxn modelId="{2650580A-9E2E-4323-ABDC-F38AD34D496C}" srcId="{7E41EB02-E053-4792-A679-2959F72E316C}" destId="{597E210F-D623-4762-A471-5EFDF6B50D35}" srcOrd="1" destOrd="0" parTransId="{FBC42B8D-BE04-4F37-A3C2-615BD172C22D}" sibTransId="{5CAE965D-8180-43B7-B957-CC8006034281}"/>
    <dgm:cxn modelId="{67633418-E6C0-4BB1-9D7E-36426381CE8D}" type="presOf" srcId="{64C1785F-7D2B-4D57-A9C2-4DB7420DA90E}" destId="{7A2CE480-4329-489D-B4D4-4B6145609770}" srcOrd="0" destOrd="0" presId="urn:microsoft.com/office/officeart/2005/8/layout/default"/>
    <dgm:cxn modelId="{F776A925-1F8D-48B8-9498-6B3C93CBF30A}" srcId="{7E41EB02-E053-4792-A679-2959F72E316C}" destId="{95BC0AF4-CFF8-4A4B-9294-E9335AC71519}" srcOrd="4" destOrd="0" parTransId="{6501AA2A-0251-4275-9938-0F5E689773C7}" sibTransId="{4BA8AE6E-4C77-4113-BD8D-438FB03F7F9F}"/>
    <dgm:cxn modelId="{9502AE26-1E73-4442-A05F-739F214D8A77}" srcId="{7E41EB02-E053-4792-A679-2959F72E316C}" destId="{D03E91F5-3F89-4B2F-A4F4-AB2B8A2E6B27}" srcOrd="9" destOrd="0" parTransId="{9D3C8C39-6440-42DC-9898-9598BA129A56}" sibTransId="{D50A6636-3FA9-4FF6-8265-29740426A329}"/>
    <dgm:cxn modelId="{2FFA4628-83EF-4846-9FC5-1463DFEB493A}" type="presOf" srcId="{00089C87-250D-404F-9714-8F51027F26ED}" destId="{59E26903-2A89-4109-AC2A-796EDBC1E6D5}" srcOrd="0" destOrd="0" presId="urn:microsoft.com/office/officeart/2005/8/layout/default"/>
    <dgm:cxn modelId="{221B282F-1A93-4C28-B3D9-1BF9955DEEC5}" srcId="{7E41EB02-E053-4792-A679-2959F72E316C}" destId="{CC9BD941-4C07-489D-AFAE-CB6DFA018ECF}" srcOrd="0" destOrd="0" parTransId="{D688E029-07BB-4434-8091-5ED363AD207E}" sibTransId="{F0F97F1E-A3E5-474A-8014-8165C303DDFA}"/>
    <dgm:cxn modelId="{862FDD40-BE75-4D58-9FA3-95B2A37B3E0E}" type="presOf" srcId="{7E41EB02-E053-4792-A679-2959F72E316C}" destId="{FB0938E6-A2ED-4383-8935-D985D0D6DD61}" srcOrd="0" destOrd="0" presId="urn:microsoft.com/office/officeart/2005/8/layout/default"/>
    <dgm:cxn modelId="{BDE45D62-101D-4718-897E-B28A815F7F65}" srcId="{7E41EB02-E053-4792-A679-2959F72E316C}" destId="{237BA628-3AAC-4DB3-96DE-0ACCE18133F9}" srcOrd="3" destOrd="0" parTransId="{7CD53326-B759-4445-97D4-DBB9CC8E0D0D}" sibTransId="{153386F1-3A3E-408D-B222-5C45101F855E}"/>
    <dgm:cxn modelId="{58475243-795F-4251-A44F-0170FF1459FF}" srcId="{7E41EB02-E053-4792-A679-2959F72E316C}" destId="{00089C87-250D-404F-9714-8F51027F26ED}" srcOrd="6" destOrd="0" parTransId="{9F6AEED9-0DDA-49FF-B9DD-B767844DDE18}" sibTransId="{3F270C26-6595-4F57-8F2D-069FC6A7EC70}"/>
    <dgm:cxn modelId="{B29FF163-252A-4F12-86B8-C371DAC090F1}" type="presOf" srcId="{237BA628-3AAC-4DB3-96DE-0ACCE18133F9}" destId="{7E99ACFA-F0E4-42BE-A4A5-D9D43B1AC0D2}" srcOrd="0" destOrd="0" presId="urn:microsoft.com/office/officeart/2005/8/layout/default"/>
    <dgm:cxn modelId="{596A924B-3526-47AF-B3E2-341C9DC20824}" type="presOf" srcId="{C5563D4B-135A-4892-AC85-12D0E287D157}" destId="{5D23B6BB-85EE-4F9B-BD4B-DAF2F00CF1D7}" srcOrd="0" destOrd="0" presId="urn:microsoft.com/office/officeart/2005/8/layout/default"/>
    <dgm:cxn modelId="{B517AD50-5CEB-4807-AA54-BEB0FF65015E}" srcId="{7E41EB02-E053-4792-A679-2959F72E316C}" destId="{B383F4DC-CF67-4C3A-A171-D7EA1F5EC383}" srcOrd="8" destOrd="0" parTransId="{2696E76B-26D1-4173-BE8B-794CE1204E61}" sibTransId="{B17238E2-B16D-4B6D-BAB9-786BCE6FD816}"/>
    <dgm:cxn modelId="{D7208B94-C868-4C5C-A6E6-B2E3491D30E6}" type="presOf" srcId="{B723D556-0485-4F14-82FE-0FC44A185661}" destId="{54C03682-92A0-49EC-AE25-16187D67ADF3}" srcOrd="0" destOrd="0" presId="urn:microsoft.com/office/officeart/2005/8/layout/default"/>
    <dgm:cxn modelId="{8D19FFA6-9845-48B2-A330-1BE94ED1CBE4}" type="presOf" srcId="{CC9BD941-4C07-489D-AFAE-CB6DFA018ECF}" destId="{3072D115-44B7-4965-81D9-BD114AC2DFFB}" srcOrd="0" destOrd="0" presId="urn:microsoft.com/office/officeart/2005/8/layout/default"/>
    <dgm:cxn modelId="{60706AA9-42DB-44AF-A0D9-9E745A26EEEC}" type="presOf" srcId="{95BC0AF4-CFF8-4A4B-9294-E9335AC71519}" destId="{7B4E272B-B393-41DD-92E7-4CF7AAD4DA94}" srcOrd="0" destOrd="0" presId="urn:microsoft.com/office/officeart/2005/8/layout/default"/>
    <dgm:cxn modelId="{376532B4-9E31-4650-8582-0E1F25CC4939}" srcId="{7E41EB02-E053-4792-A679-2959F72E316C}" destId="{64C1785F-7D2B-4D57-A9C2-4DB7420DA90E}" srcOrd="5" destOrd="0" parTransId="{CC879EF6-2C90-478D-833C-6FE2FC00DCE0}" sibTransId="{BFD6BD98-6A99-4F68-A093-679A86BEB596}"/>
    <dgm:cxn modelId="{53297AB7-EA11-4CBB-AC2D-F74484F8D8F5}" srcId="{7E41EB02-E053-4792-A679-2959F72E316C}" destId="{B723D556-0485-4F14-82FE-0FC44A185661}" srcOrd="2" destOrd="0" parTransId="{3646BBAB-341E-4429-BAD5-220ABE9973C4}" sibTransId="{427735ED-A46E-4B66-A092-F340985DB8C1}"/>
    <dgm:cxn modelId="{565BA5C1-AED4-407D-BCCE-CBBFD3F287D2}" type="presOf" srcId="{597E210F-D623-4762-A471-5EFDF6B50D35}" destId="{64F16794-9876-46CE-8738-58B27DB19B74}" srcOrd="0" destOrd="0" presId="urn:microsoft.com/office/officeart/2005/8/layout/default"/>
    <dgm:cxn modelId="{07613BE4-795F-432F-A2D1-51DF7A47DBCF}" srcId="{7E41EB02-E053-4792-A679-2959F72E316C}" destId="{C5563D4B-135A-4892-AC85-12D0E287D157}" srcOrd="7" destOrd="0" parTransId="{7B685210-0807-4E09-B3A4-BB0BBA056330}" sibTransId="{CEF9204E-D7C6-4FFD-9552-01B168DE34C6}"/>
    <dgm:cxn modelId="{670804FB-6730-4BC6-B67F-E1877BAEA6D8}" type="presOf" srcId="{D03E91F5-3F89-4B2F-A4F4-AB2B8A2E6B27}" destId="{EF88D491-8B19-4020-8EF5-EA96DF163DC9}" srcOrd="0" destOrd="0" presId="urn:microsoft.com/office/officeart/2005/8/layout/default"/>
    <dgm:cxn modelId="{2462C9BC-E907-4B1D-A1C8-EC634FBA8198}" type="presParOf" srcId="{FB0938E6-A2ED-4383-8935-D985D0D6DD61}" destId="{3072D115-44B7-4965-81D9-BD114AC2DFFB}" srcOrd="0" destOrd="0" presId="urn:microsoft.com/office/officeart/2005/8/layout/default"/>
    <dgm:cxn modelId="{3E0DCAFD-330E-47EB-B6EB-72CA82B3EE5B}" type="presParOf" srcId="{FB0938E6-A2ED-4383-8935-D985D0D6DD61}" destId="{8358A5C9-AF85-47D2-8EF8-630A258470DE}" srcOrd="1" destOrd="0" presId="urn:microsoft.com/office/officeart/2005/8/layout/default"/>
    <dgm:cxn modelId="{85765A26-A420-469B-BB96-119945942821}" type="presParOf" srcId="{FB0938E6-A2ED-4383-8935-D985D0D6DD61}" destId="{64F16794-9876-46CE-8738-58B27DB19B74}" srcOrd="2" destOrd="0" presId="urn:microsoft.com/office/officeart/2005/8/layout/default"/>
    <dgm:cxn modelId="{1911B425-604F-4F2F-940C-DBCBB77D3A5A}" type="presParOf" srcId="{FB0938E6-A2ED-4383-8935-D985D0D6DD61}" destId="{9CA9ACC5-1999-4900-9A1A-4E101B8DC14A}" srcOrd="3" destOrd="0" presId="urn:microsoft.com/office/officeart/2005/8/layout/default"/>
    <dgm:cxn modelId="{10CE9855-B2BA-4DE8-A6B1-20788F800B26}" type="presParOf" srcId="{FB0938E6-A2ED-4383-8935-D985D0D6DD61}" destId="{54C03682-92A0-49EC-AE25-16187D67ADF3}" srcOrd="4" destOrd="0" presId="urn:microsoft.com/office/officeart/2005/8/layout/default"/>
    <dgm:cxn modelId="{D9D825BC-5B79-4E95-BA49-7EC81E2B8746}" type="presParOf" srcId="{FB0938E6-A2ED-4383-8935-D985D0D6DD61}" destId="{AA491744-F029-44C8-A4B5-08F3713B694D}" srcOrd="5" destOrd="0" presId="urn:microsoft.com/office/officeart/2005/8/layout/default"/>
    <dgm:cxn modelId="{7581BD86-23BA-4167-947F-08743D1B0B1B}" type="presParOf" srcId="{FB0938E6-A2ED-4383-8935-D985D0D6DD61}" destId="{7E99ACFA-F0E4-42BE-A4A5-D9D43B1AC0D2}" srcOrd="6" destOrd="0" presId="urn:microsoft.com/office/officeart/2005/8/layout/default"/>
    <dgm:cxn modelId="{5F8D75C2-EDF7-44F4-830E-F1E217F3CB94}" type="presParOf" srcId="{FB0938E6-A2ED-4383-8935-D985D0D6DD61}" destId="{83B40459-C40F-448D-97B9-609E254EF8EB}" srcOrd="7" destOrd="0" presId="urn:microsoft.com/office/officeart/2005/8/layout/default"/>
    <dgm:cxn modelId="{CF9D54F6-82A8-4575-A4F3-100D1C4444A9}" type="presParOf" srcId="{FB0938E6-A2ED-4383-8935-D985D0D6DD61}" destId="{7B4E272B-B393-41DD-92E7-4CF7AAD4DA94}" srcOrd="8" destOrd="0" presId="urn:microsoft.com/office/officeart/2005/8/layout/default"/>
    <dgm:cxn modelId="{4617E83D-2BAE-40CD-8363-D479EFC97229}" type="presParOf" srcId="{FB0938E6-A2ED-4383-8935-D985D0D6DD61}" destId="{DAD9716A-D0BA-4835-9543-C706B9EF78DE}" srcOrd="9" destOrd="0" presId="urn:microsoft.com/office/officeart/2005/8/layout/default"/>
    <dgm:cxn modelId="{55631433-8461-4FF3-9C6F-6A0E548C808D}" type="presParOf" srcId="{FB0938E6-A2ED-4383-8935-D985D0D6DD61}" destId="{7A2CE480-4329-489D-B4D4-4B6145609770}" srcOrd="10" destOrd="0" presId="urn:microsoft.com/office/officeart/2005/8/layout/default"/>
    <dgm:cxn modelId="{93F4EDC5-E3F4-47C6-A206-6386E8ACA08C}" type="presParOf" srcId="{FB0938E6-A2ED-4383-8935-D985D0D6DD61}" destId="{A02E8E74-63F0-4D46-BF4B-27553ECDE724}" srcOrd="11" destOrd="0" presId="urn:microsoft.com/office/officeart/2005/8/layout/default"/>
    <dgm:cxn modelId="{E6A0496B-ACC4-4DF1-A2BA-BEF92DBC70CF}" type="presParOf" srcId="{FB0938E6-A2ED-4383-8935-D985D0D6DD61}" destId="{59E26903-2A89-4109-AC2A-796EDBC1E6D5}" srcOrd="12" destOrd="0" presId="urn:microsoft.com/office/officeart/2005/8/layout/default"/>
    <dgm:cxn modelId="{65F28C06-6AE5-4407-B69A-F899B5EE49B0}" type="presParOf" srcId="{FB0938E6-A2ED-4383-8935-D985D0D6DD61}" destId="{4D40D4C9-10FA-4860-8552-DD04FC4CBD14}" srcOrd="13" destOrd="0" presId="urn:microsoft.com/office/officeart/2005/8/layout/default"/>
    <dgm:cxn modelId="{36A88913-1C69-4D82-845F-93DB8F963DAF}" type="presParOf" srcId="{FB0938E6-A2ED-4383-8935-D985D0D6DD61}" destId="{5D23B6BB-85EE-4F9B-BD4B-DAF2F00CF1D7}" srcOrd="14" destOrd="0" presId="urn:microsoft.com/office/officeart/2005/8/layout/default"/>
    <dgm:cxn modelId="{0ECD48D8-7FC3-443D-A883-64ECB382A5BD}" type="presParOf" srcId="{FB0938E6-A2ED-4383-8935-D985D0D6DD61}" destId="{9FD7595D-FF3A-4C43-92E8-F661FEDA75FC}" srcOrd="15" destOrd="0" presId="urn:microsoft.com/office/officeart/2005/8/layout/default"/>
    <dgm:cxn modelId="{96C1F0DA-1053-4089-B5AC-6D35AA484EF4}" type="presParOf" srcId="{FB0938E6-A2ED-4383-8935-D985D0D6DD61}" destId="{66101B1A-C57F-439A-ACD3-2C90074E55DA}" srcOrd="16" destOrd="0" presId="urn:microsoft.com/office/officeart/2005/8/layout/default"/>
    <dgm:cxn modelId="{796239F9-D692-4542-B3F3-2BE752757D07}" type="presParOf" srcId="{FB0938E6-A2ED-4383-8935-D985D0D6DD61}" destId="{82B339F0-D106-4F01-95F5-47CDEB5C861B}" srcOrd="17" destOrd="0" presId="urn:microsoft.com/office/officeart/2005/8/layout/default"/>
    <dgm:cxn modelId="{A5AF02C9-FA0F-4DB9-9F4F-0D6D72FCC144}" type="presParOf" srcId="{FB0938E6-A2ED-4383-8935-D985D0D6DD61}" destId="{EF88D491-8B19-4020-8EF5-EA96DF163DC9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39FA06-C495-434E-8DCA-2E32E8391303}">
      <dsp:nvSpPr>
        <dsp:cNvPr id="0" name=""/>
        <dsp:cNvSpPr/>
      </dsp:nvSpPr>
      <dsp:spPr>
        <a:xfrm>
          <a:off x="4817" y="1025803"/>
          <a:ext cx="2977205" cy="1188000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>
              <a:latin typeface="Rockwell"/>
            </a:rPr>
            <a:t>Backlog</a:t>
          </a:r>
        </a:p>
      </dsp:txBody>
      <dsp:txXfrm>
        <a:off x="598817" y="1025803"/>
        <a:ext cx="1789205" cy="1188000"/>
      </dsp:txXfrm>
    </dsp:sp>
    <dsp:sp modelId="{61CA8A4D-04BF-4B9D-B967-378767388958}">
      <dsp:nvSpPr>
        <dsp:cNvPr id="0" name=""/>
        <dsp:cNvSpPr/>
      </dsp:nvSpPr>
      <dsp:spPr>
        <a:xfrm>
          <a:off x="4817" y="2362303"/>
          <a:ext cx="2381764" cy="891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200" kern="1200">
              <a:latin typeface="Rockwell"/>
            </a:rPr>
            <a:t>alle geplanten Aufgaben</a:t>
          </a:r>
        </a:p>
      </dsp:txBody>
      <dsp:txXfrm>
        <a:off x="4817" y="2362303"/>
        <a:ext cx="2381764" cy="891000"/>
      </dsp:txXfrm>
    </dsp:sp>
    <dsp:sp modelId="{93249663-589C-4B19-8FC1-6EB489F1B965}">
      <dsp:nvSpPr>
        <dsp:cNvPr id="0" name=""/>
        <dsp:cNvSpPr/>
      </dsp:nvSpPr>
      <dsp:spPr>
        <a:xfrm>
          <a:off x="2766022" y="1025803"/>
          <a:ext cx="2977205" cy="1188000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>
              <a:latin typeface="Rockwell"/>
            </a:rPr>
            <a:t>In Arbeit</a:t>
          </a:r>
        </a:p>
      </dsp:txBody>
      <dsp:txXfrm>
        <a:off x="3360022" y="1025803"/>
        <a:ext cx="1789205" cy="1188000"/>
      </dsp:txXfrm>
    </dsp:sp>
    <dsp:sp modelId="{24DA0037-BDAA-4CB9-93D6-7DF4F7C34993}">
      <dsp:nvSpPr>
        <dsp:cNvPr id="0" name=""/>
        <dsp:cNvSpPr/>
      </dsp:nvSpPr>
      <dsp:spPr>
        <a:xfrm>
          <a:off x="2766022" y="2362303"/>
          <a:ext cx="2381764" cy="891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200" kern="1200">
              <a:latin typeface="Rockwell"/>
            </a:rPr>
            <a:t>aktuell bearbeitete Tasks</a:t>
          </a:r>
        </a:p>
      </dsp:txBody>
      <dsp:txXfrm>
        <a:off x="2766022" y="2362303"/>
        <a:ext cx="2381764" cy="891000"/>
      </dsp:txXfrm>
    </dsp:sp>
    <dsp:sp modelId="{5DA17E33-2AA0-4971-9915-09D48ADE30DA}">
      <dsp:nvSpPr>
        <dsp:cNvPr id="0" name=""/>
        <dsp:cNvSpPr/>
      </dsp:nvSpPr>
      <dsp:spPr>
        <a:xfrm>
          <a:off x="5527228" y="1025803"/>
          <a:ext cx="2977205" cy="1188000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>
              <a:latin typeface="Rockwell"/>
            </a:rPr>
            <a:t>Review</a:t>
          </a:r>
        </a:p>
      </dsp:txBody>
      <dsp:txXfrm>
        <a:off x="6121228" y="1025803"/>
        <a:ext cx="1789205" cy="1188000"/>
      </dsp:txXfrm>
    </dsp:sp>
    <dsp:sp modelId="{C7EA2B2A-C862-4CF7-931B-9D02C089AC75}">
      <dsp:nvSpPr>
        <dsp:cNvPr id="0" name=""/>
        <dsp:cNvSpPr/>
      </dsp:nvSpPr>
      <dsp:spPr>
        <a:xfrm>
          <a:off x="5527228" y="2362303"/>
          <a:ext cx="2381764" cy="891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200" kern="1200">
              <a:latin typeface="Rockwell"/>
            </a:rPr>
            <a:t>gegenseitige Kontrolle und Korrekturen</a:t>
          </a:r>
        </a:p>
      </dsp:txBody>
      <dsp:txXfrm>
        <a:off x="5527228" y="2362303"/>
        <a:ext cx="2381764" cy="891000"/>
      </dsp:txXfrm>
    </dsp:sp>
    <dsp:sp modelId="{6FED78B3-6863-4633-AF3E-A182578C67EC}">
      <dsp:nvSpPr>
        <dsp:cNvPr id="0" name=""/>
        <dsp:cNvSpPr/>
      </dsp:nvSpPr>
      <dsp:spPr>
        <a:xfrm>
          <a:off x="8288433" y="1025803"/>
          <a:ext cx="2977205" cy="1188000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>
              <a:latin typeface="Rockwell"/>
            </a:rPr>
            <a:t>Fertig</a:t>
          </a:r>
        </a:p>
      </dsp:txBody>
      <dsp:txXfrm>
        <a:off x="8882433" y="1025803"/>
        <a:ext cx="1789205" cy="1188000"/>
      </dsp:txXfrm>
    </dsp:sp>
    <dsp:sp modelId="{B6239F46-96A1-4806-B853-953D0E3E1399}">
      <dsp:nvSpPr>
        <dsp:cNvPr id="0" name=""/>
        <dsp:cNvSpPr/>
      </dsp:nvSpPr>
      <dsp:spPr>
        <a:xfrm>
          <a:off x="8288433" y="2362303"/>
          <a:ext cx="2381764" cy="891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200" kern="1200">
              <a:latin typeface="Rockwell"/>
            </a:rPr>
            <a:t>abgeschlossene Aufgaben</a:t>
          </a:r>
        </a:p>
      </dsp:txBody>
      <dsp:txXfrm>
        <a:off x="8288433" y="2362303"/>
        <a:ext cx="2381764" cy="891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AD58F3-331E-496C-9E41-E509EEA4925F}">
      <dsp:nvSpPr>
        <dsp:cNvPr id="0" name=""/>
        <dsp:cNvSpPr/>
      </dsp:nvSpPr>
      <dsp:spPr>
        <a:xfrm>
          <a:off x="0" y="2568"/>
          <a:ext cx="6352824" cy="1080000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>
              <a:latin typeface="Rockwell"/>
            </a:rPr>
            <a:t>Fertig</a:t>
          </a:r>
        </a:p>
      </dsp:txBody>
      <dsp:txXfrm>
        <a:off x="540000" y="2568"/>
        <a:ext cx="5272824" cy="1080000"/>
      </dsp:txXfrm>
    </dsp:sp>
    <dsp:sp modelId="{AD7A9C10-7826-43B4-9594-ABA4046CAF13}">
      <dsp:nvSpPr>
        <dsp:cNvPr id="0" name=""/>
        <dsp:cNvSpPr/>
      </dsp:nvSpPr>
      <dsp:spPr>
        <a:xfrm>
          <a:off x="0" y="1217568"/>
          <a:ext cx="5082259" cy="247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000" kern="1200">
              <a:latin typeface="Rockwell"/>
            </a:rPr>
            <a:t>Cluedo-Spielmechanik analysieren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000" kern="1200">
              <a:latin typeface="Rockwell"/>
            </a:rPr>
            <a:t>Aufgabenbereiche definieren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000" kern="1200">
              <a:latin typeface="Rockwell"/>
            </a:rPr>
            <a:t>Use-Case-Liste erstellen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000" kern="1200">
              <a:latin typeface="Rockwell"/>
            </a:rPr>
            <a:t>Use Cases formulieren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000" kern="1200">
              <a:latin typeface="Rockwell"/>
            </a:rPr>
            <a:t>Klassendiagramm erstellen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000" kern="1200">
              <a:latin typeface="Rockwell"/>
            </a:rPr>
            <a:t>Data Dictionary schreiben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000" kern="1200">
              <a:latin typeface="Rockwell"/>
            </a:rPr>
            <a:t>Sequenzdiagramm entwerfen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000" kern="1200">
              <a:latin typeface="Rockwell"/>
            </a:rPr>
            <a:t>… weitere Tasks</a:t>
          </a:r>
        </a:p>
      </dsp:txBody>
      <dsp:txXfrm>
        <a:off x="0" y="1217568"/>
        <a:ext cx="5082259" cy="2475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72D115-44B7-4965-81D9-BD114AC2DFFB}">
      <dsp:nvSpPr>
        <dsp:cNvPr id="0" name=""/>
        <dsp:cNvSpPr/>
      </dsp:nvSpPr>
      <dsp:spPr>
        <a:xfrm>
          <a:off x="432375" y="212"/>
          <a:ext cx="2206746" cy="1324047"/>
        </a:xfrm>
        <a:prstGeom prst="rect">
          <a:avLst/>
        </a:prstGeom>
        <a:solidFill>
          <a:schemeClr val="tx2">
            <a:lumMod val="2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UC1: Würfeln und Figur bewegen</a:t>
          </a:r>
          <a:endParaRPr lang="en-US" sz="1800" kern="1200"/>
        </a:p>
      </dsp:txBody>
      <dsp:txXfrm>
        <a:off x="432375" y="212"/>
        <a:ext cx="2206746" cy="1324047"/>
      </dsp:txXfrm>
    </dsp:sp>
    <dsp:sp modelId="{64F16794-9876-46CE-8738-58B27DB19B74}">
      <dsp:nvSpPr>
        <dsp:cNvPr id="0" name=""/>
        <dsp:cNvSpPr/>
      </dsp:nvSpPr>
      <dsp:spPr>
        <a:xfrm>
          <a:off x="2859796" y="212"/>
          <a:ext cx="2206746" cy="1324047"/>
        </a:xfrm>
        <a:prstGeom prst="rect">
          <a:avLst/>
        </a:prstGeom>
        <a:solidFill>
          <a:schemeClr val="tx2">
            <a:lumMod val="2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UC2: Karten verteilen</a:t>
          </a:r>
          <a:endParaRPr lang="en-US" sz="1800" kern="1200"/>
        </a:p>
      </dsp:txBody>
      <dsp:txXfrm>
        <a:off x="2859796" y="212"/>
        <a:ext cx="2206746" cy="1324047"/>
      </dsp:txXfrm>
    </dsp:sp>
    <dsp:sp modelId="{54C03682-92A0-49EC-AE25-16187D67ADF3}">
      <dsp:nvSpPr>
        <dsp:cNvPr id="0" name=""/>
        <dsp:cNvSpPr/>
      </dsp:nvSpPr>
      <dsp:spPr>
        <a:xfrm>
          <a:off x="5287217" y="212"/>
          <a:ext cx="2206746" cy="1324047"/>
        </a:xfrm>
        <a:prstGeom prst="rect">
          <a:avLst/>
        </a:prstGeom>
        <a:solidFill>
          <a:schemeClr val="tx2">
            <a:lumMod val="2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UC3: Verdacht äußern</a:t>
          </a:r>
          <a:endParaRPr lang="en-US" sz="1800" kern="1200"/>
        </a:p>
      </dsp:txBody>
      <dsp:txXfrm>
        <a:off x="5287217" y="212"/>
        <a:ext cx="2206746" cy="1324047"/>
      </dsp:txXfrm>
    </dsp:sp>
    <dsp:sp modelId="{7E99ACFA-F0E4-42BE-A4A5-D9D43B1AC0D2}">
      <dsp:nvSpPr>
        <dsp:cNvPr id="0" name=""/>
        <dsp:cNvSpPr/>
      </dsp:nvSpPr>
      <dsp:spPr>
        <a:xfrm>
          <a:off x="7714638" y="212"/>
          <a:ext cx="2206746" cy="1324047"/>
        </a:xfrm>
        <a:prstGeom prst="rect">
          <a:avLst/>
        </a:prstGeom>
        <a:solidFill>
          <a:schemeClr val="tx2">
            <a:lumMod val="2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UC4: Verdacht widerlegen</a:t>
          </a:r>
          <a:endParaRPr lang="en-US" sz="1800" kern="1200"/>
        </a:p>
      </dsp:txBody>
      <dsp:txXfrm>
        <a:off x="7714638" y="212"/>
        <a:ext cx="2206746" cy="1324047"/>
      </dsp:txXfrm>
    </dsp:sp>
    <dsp:sp modelId="{7B4E272B-B393-41DD-92E7-4CF7AAD4DA94}">
      <dsp:nvSpPr>
        <dsp:cNvPr id="0" name=""/>
        <dsp:cNvSpPr/>
      </dsp:nvSpPr>
      <dsp:spPr>
        <a:xfrm>
          <a:off x="432375" y="1544935"/>
          <a:ext cx="2206746" cy="1324047"/>
        </a:xfrm>
        <a:prstGeom prst="rect">
          <a:avLst/>
        </a:prstGeom>
        <a:solidFill>
          <a:schemeClr val="tx2">
            <a:lumMod val="2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UC5: Spielerreihenfolge festlegen</a:t>
          </a:r>
          <a:endParaRPr lang="en-US" sz="1800" kern="1200"/>
        </a:p>
      </dsp:txBody>
      <dsp:txXfrm>
        <a:off x="432375" y="1544935"/>
        <a:ext cx="2206746" cy="1324047"/>
      </dsp:txXfrm>
    </dsp:sp>
    <dsp:sp modelId="{7A2CE480-4329-489D-B4D4-4B6145609770}">
      <dsp:nvSpPr>
        <dsp:cNvPr id="0" name=""/>
        <dsp:cNvSpPr/>
      </dsp:nvSpPr>
      <dsp:spPr>
        <a:xfrm>
          <a:off x="2859796" y="1544935"/>
          <a:ext cx="2206746" cy="1324047"/>
        </a:xfrm>
        <a:prstGeom prst="rect">
          <a:avLst/>
        </a:prstGeom>
        <a:solidFill>
          <a:schemeClr val="tx2">
            <a:lumMod val="2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UC6: Geheimgang nutzen</a:t>
          </a:r>
          <a:endParaRPr lang="en-US" sz="1800" kern="1200"/>
        </a:p>
      </dsp:txBody>
      <dsp:txXfrm>
        <a:off x="2859796" y="1544935"/>
        <a:ext cx="2206746" cy="1324047"/>
      </dsp:txXfrm>
    </dsp:sp>
    <dsp:sp modelId="{59E26903-2A89-4109-AC2A-796EDBC1E6D5}">
      <dsp:nvSpPr>
        <dsp:cNvPr id="0" name=""/>
        <dsp:cNvSpPr/>
      </dsp:nvSpPr>
      <dsp:spPr>
        <a:xfrm>
          <a:off x="5287217" y="1544935"/>
          <a:ext cx="2206746" cy="1324047"/>
        </a:xfrm>
        <a:prstGeom prst="rect">
          <a:avLst/>
        </a:prstGeom>
        <a:solidFill>
          <a:schemeClr val="tx2">
            <a:lumMod val="2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UC7: Anklage ausführen</a:t>
          </a:r>
          <a:endParaRPr lang="en-US" sz="1800" kern="1200"/>
        </a:p>
      </dsp:txBody>
      <dsp:txXfrm>
        <a:off x="5287217" y="1544935"/>
        <a:ext cx="2206746" cy="1324047"/>
      </dsp:txXfrm>
    </dsp:sp>
    <dsp:sp modelId="{5D23B6BB-85EE-4F9B-BD4B-DAF2F00CF1D7}">
      <dsp:nvSpPr>
        <dsp:cNvPr id="0" name=""/>
        <dsp:cNvSpPr/>
      </dsp:nvSpPr>
      <dsp:spPr>
        <a:xfrm>
          <a:off x="7714638" y="1544935"/>
          <a:ext cx="2206746" cy="1324047"/>
        </a:xfrm>
        <a:prstGeom prst="rect">
          <a:avLst/>
        </a:prstGeom>
        <a:solidFill>
          <a:schemeClr val="tx2">
            <a:lumMod val="2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UC8: Neues Spiel starten</a:t>
          </a:r>
          <a:endParaRPr lang="en-US" sz="1800" kern="1200"/>
        </a:p>
      </dsp:txBody>
      <dsp:txXfrm>
        <a:off x="7714638" y="1544935"/>
        <a:ext cx="2206746" cy="1324047"/>
      </dsp:txXfrm>
    </dsp:sp>
    <dsp:sp modelId="{66101B1A-C57F-439A-ACD3-2C90074E55DA}">
      <dsp:nvSpPr>
        <dsp:cNvPr id="0" name=""/>
        <dsp:cNvSpPr/>
      </dsp:nvSpPr>
      <dsp:spPr>
        <a:xfrm>
          <a:off x="2859796" y="3089657"/>
          <a:ext cx="2206746" cy="1324047"/>
        </a:xfrm>
        <a:prstGeom prst="rect">
          <a:avLst/>
        </a:prstGeom>
        <a:solidFill>
          <a:schemeClr val="tx2">
            <a:lumMod val="2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UC9: Cluedo Spieler Account erstellen</a:t>
          </a:r>
          <a:endParaRPr lang="en-US" sz="1800" kern="1200"/>
        </a:p>
      </dsp:txBody>
      <dsp:txXfrm>
        <a:off x="2859796" y="3089657"/>
        <a:ext cx="2206746" cy="1324047"/>
      </dsp:txXfrm>
    </dsp:sp>
    <dsp:sp modelId="{EF88D491-8B19-4020-8EF5-EA96DF163DC9}">
      <dsp:nvSpPr>
        <dsp:cNvPr id="0" name=""/>
        <dsp:cNvSpPr/>
      </dsp:nvSpPr>
      <dsp:spPr>
        <a:xfrm>
          <a:off x="5287217" y="3089657"/>
          <a:ext cx="2206746" cy="1324047"/>
        </a:xfrm>
        <a:prstGeom prst="rect">
          <a:avLst/>
        </a:prstGeom>
        <a:solidFill>
          <a:schemeClr val="tx2">
            <a:lumMod val="2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UC10: Einloggen</a:t>
          </a:r>
          <a:endParaRPr lang="en-US" sz="1800" kern="1200"/>
        </a:p>
      </dsp:txBody>
      <dsp:txXfrm>
        <a:off x="5287217" y="3089657"/>
        <a:ext cx="2206746" cy="13240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7148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3332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6035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7968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15508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28154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74483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69717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2921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5927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484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9900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478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243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6652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2552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436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DCFA2-DC00-4E2B-B554-60393F457A89}" type="datetimeFigureOut">
              <a:rPr lang="de-DE" smtClean="0"/>
              <a:t>18.11.2025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758ED0-83F4-4AEF-84A8-B9B12F78E4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41653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25EA10-305F-3ABE-BB12-86BC0E132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8969" y="4184822"/>
            <a:ext cx="10494062" cy="1134626"/>
          </a:xfrm>
        </p:spPr>
        <p:txBody>
          <a:bodyPr>
            <a:normAutofit/>
          </a:bodyPr>
          <a:lstStyle/>
          <a:p>
            <a:r>
              <a:rPr lang="de-DE" sz="4000"/>
              <a:t>Modellierungsprojekt: CLUEDO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DAE6819-FC34-5D8B-737A-BF1875A3C6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8969" y="5319449"/>
            <a:ext cx="10494062" cy="702645"/>
          </a:xfrm>
        </p:spPr>
        <p:txBody>
          <a:bodyPr>
            <a:normAutofit/>
          </a:bodyPr>
          <a:lstStyle/>
          <a:p>
            <a:r>
              <a:rPr lang="de-DE" sz="1800"/>
              <a:t>Eine Ausarbeitung von:   Nils Berggold,  Josef Lautner,  Kim Reger,  Luis Schirmbeck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5206CD7-8E59-E2A8-6ED7-E6417EAA1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216" y="875098"/>
            <a:ext cx="6183568" cy="3091784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2144868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5A686A-4EDB-71DA-8D20-B975A5B3C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372017-20D3-0157-5EE6-75BC0979E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Unsere </a:t>
            </a:r>
            <a:r>
              <a:rPr lang="de-DE" err="1"/>
              <a:t>use</a:t>
            </a:r>
            <a:r>
              <a:rPr lang="de-DE"/>
              <a:t> </a:t>
            </a:r>
            <a:r>
              <a:rPr lang="de-DE" err="1"/>
              <a:t>cases</a:t>
            </a:r>
            <a:endParaRPr lang="de-DE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C1B44199-82FB-50E9-547C-1338830FBA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3229637"/>
              </p:ext>
            </p:extLst>
          </p:nvPr>
        </p:nvGraphicFramePr>
        <p:xfrm>
          <a:off x="913793" y="2026791"/>
          <a:ext cx="10353761" cy="4413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4254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D4A15-2DA9-F26A-09D5-4D492BDD0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0B6590-97FD-D8FA-AFC8-8E33B63FD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287" y="131619"/>
            <a:ext cx="8971423" cy="824345"/>
          </a:xfrm>
        </p:spPr>
        <p:txBody>
          <a:bodyPr>
            <a:normAutofit/>
          </a:bodyPr>
          <a:lstStyle/>
          <a:p>
            <a:r>
              <a:rPr lang="de-DE"/>
              <a:t>UC1: Würfeln und Figur bewegen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E0E97D-A14B-E228-4E79-1A0D26907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45" y="1024497"/>
            <a:ext cx="11762509" cy="5652716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67109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E8B8E-8743-9713-072E-1163CAF865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93B1A0-1FCE-7610-85D4-725E08384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287" y="131619"/>
            <a:ext cx="8971423" cy="824345"/>
          </a:xfrm>
        </p:spPr>
        <p:txBody>
          <a:bodyPr>
            <a:normAutofit/>
          </a:bodyPr>
          <a:lstStyle/>
          <a:p>
            <a:r>
              <a:rPr lang="de-DE"/>
              <a:t>UC3: Verdacht äußern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677FB6E-A682-97B3-121D-64CF05AE9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43" y="915794"/>
            <a:ext cx="10581713" cy="5810587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46692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876FD-ABA9-A002-9E3C-7B6807EE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0C046F-FB5C-1BA8-A02A-9D97A24C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287" y="131619"/>
            <a:ext cx="8971423" cy="824345"/>
          </a:xfrm>
        </p:spPr>
        <p:txBody>
          <a:bodyPr>
            <a:normAutofit/>
          </a:bodyPr>
          <a:lstStyle/>
          <a:p>
            <a:r>
              <a:rPr lang="de-DE"/>
              <a:t>UC4: Verdacht widerlegen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840168C-4FF3-4612-9F26-806BA3A38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371" y="889037"/>
            <a:ext cx="10309257" cy="5837344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52768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E8CDB-8546-C21E-9209-C7B46E48E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9AA30F-BF85-B245-DBCB-E3EF31791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Das Cluedo Klassendiagramm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19651F7-5197-21E1-94F5-ADFF12584A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Wie interagieren die Komponenten des Spiels? Wie sieht die Systemlandschaft aus?</a:t>
            </a:r>
          </a:p>
        </p:txBody>
      </p:sp>
    </p:spTree>
    <p:extLst>
      <p:ext uri="{BB962C8B-B14F-4D97-AF65-F5344CB8AC3E}">
        <p14:creationId xmlns:p14="http://schemas.microsoft.com/office/powerpoint/2010/main" val="38220359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EFDABC7-EAD9-F477-6720-AAE782D63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94" y="143936"/>
            <a:ext cx="11253212" cy="6570127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53146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F59BD-7473-62BC-0A0B-A211E5744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1C37D-0306-4415-A873-14D5B3631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Klassentabelle und Data Dictionary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2EE8F3-6982-BE51-6D12-E155816DF1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Eine tabellarische Übersicht der Klassen und eine Erklärung unserer Komponenten.</a:t>
            </a:r>
          </a:p>
        </p:txBody>
      </p:sp>
    </p:spTree>
    <p:extLst>
      <p:ext uri="{BB962C8B-B14F-4D97-AF65-F5344CB8AC3E}">
        <p14:creationId xmlns:p14="http://schemas.microsoft.com/office/powerpoint/2010/main" val="2295021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375E31-39E1-04E4-F8E5-A8C1D9775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523" y="332094"/>
            <a:ext cx="887709" cy="6193809"/>
          </a:xfrm>
        </p:spPr>
        <p:txBody>
          <a:bodyPr>
            <a:normAutofit/>
          </a:bodyPr>
          <a:lstStyle/>
          <a:p>
            <a:r>
              <a:rPr lang="de-DE" sz="3000"/>
              <a:t>K</a:t>
            </a:r>
            <a:br>
              <a:rPr lang="de-DE" sz="3000"/>
            </a:br>
            <a:r>
              <a:rPr lang="de-DE" sz="3000"/>
              <a:t>l</a:t>
            </a:r>
            <a:br>
              <a:rPr lang="de-DE" sz="3000"/>
            </a:br>
            <a:r>
              <a:rPr lang="de-DE" sz="3000"/>
              <a:t>a</a:t>
            </a:r>
            <a:br>
              <a:rPr lang="de-DE" sz="3000"/>
            </a:br>
            <a:r>
              <a:rPr lang="de-DE" sz="3000"/>
              <a:t>s</a:t>
            </a:r>
            <a:br>
              <a:rPr lang="de-DE" sz="3000"/>
            </a:br>
            <a:r>
              <a:rPr lang="de-DE" sz="3000" err="1"/>
              <a:t>s</a:t>
            </a:r>
            <a:br>
              <a:rPr lang="de-DE" sz="3000"/>
            </a:br>
            <a:r>
              <a:rPr lang="de-DE" sz="3000"/>
              <a:t>e</a:t>
            </a:r>
            <a:br>
              <a:rPr lang="de-DE" sz="3000"/>
            </a:br>
            <a:r>
              <a:rPr lang="de-DE" sz="3000"/>
              <a:t>n</a:t>
            </a:r>
            <a:br>
              <a:rPr lang="de-DE" sz="3000"/>
            </a:br>
            <a:r>
              <a:rPr lang="de-DE" sz="3000"/>
              <a:t>t</a:t>
            </a:r>
            <a:br>
              <a:rPr lang="de-DE" sz="3000"/>
            </a:br>
            <a:r>
              <a:rPr lang="de-DE" sz="3000"/>
              <a:t>a</a:t>
            </a:r>
            <a:br>
              <a:rPr lang="de-DE" sz="3000"/>
            </a:br>
            <a:r>
              <a:rPr lang="de-DE" sz="3000"/>
              <a:t>b</a:t>
            </a:r>
            <a:br>
              <a:rPr lang="de-DE" sz="3000"/>
            </a:br>
            <a:r>
              <a:rPr lang="de-DE" sz="3000"/>
              <a:t>e</a:t>
            </a:r>
            <a:br>
              <a:rPr lang="de-DE" sz="3000"/>
            </a:br>
            <a:r>
              <a:rPr lang="de-DE" sz="3000"/>
              <a:t>l</a:t>
            </a:r>
            <a:br>
              <a:rPr lang="de-DE" sz="3000"/>
            </a:br>
            <a:r>
              <a:rPr lang="de-DE" sz="3000" err="1"/>
              <a:t>l</a:t>
            </a:r>
            <a:br>
              <a:rPr lang="de-DE" sz="3000"/>
            </a:br>
            <a:r>
              <a:rPr lang="de-DE" sz="3000"/>
              <a:t>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3F6510-F327-C011-0ED1-614DC6CCB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057" y="170711"/>
            <a:ext cx="10167257" cy="6516578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03616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D8F54-5630-D26F-09B9-F6A72C151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0BBBC7-0E31-C7C0-B87E-59E9419FB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58" y="181969"/>
            <a:ext cx="744408" cy="6494060"/>
          </a:xfrm>
        </p:spPr>
        <p:txBody>
          <a:bodyPr>
            <a:noAutofit/>
          </a:bodyPr>
          <a:lstStyle/>
          <a:p>
            <a:r>
              <a:rPr lang="de-DE" sz="3000"/>
              <a:t>D</a:t>
            </a:r>
            <a:br>
              <a:rPr lang="de-DE" sz="3000"/>
            </a:br>
            <a:r>
              <a:rPr lang="de-DE" sz="3000"/>
              <a:t>a</a:t>
            </a:r>
            <a:br>
              <a:rPr lang="de-DE" sz="3000"/>
            </a:br>
            <a:r>
              <a:rPr lang="de-DE" sz="3000"/>
              <a:t>t</a:t>
            </a:r>
            <a:br>
              <a:rPr lang="de-DE" sz="3000"/>
            </a:br>
            <a:r>
              <a:rPr lang="de-DE" sz="3000"/>
              <a:t>a</a:t>
            </a:r>
            <a:br>
              <a:rPr lang="de-DE" sz="3000"/>
            </a:br>
            <a:br>
              <a:rPr lang="de-DE" sz="3000"/>
            </a:br>
            <a:r>
              <a:rPr lang="de-DE" sz="3000"/>
              <a:t> D</a:t>
            </a:r>
            <a:br>
              <a:rPr lang="de-DE" sz="3000"/>
            </a:br>
            <a:r>
              <a:rPr lang="de-DE" sz="3000"/>
              <a:t>i</a:t>
            </a:r>
            <a:br>
              <a:rPr lang="de-DE" sz="3000"/>
            </a:br>
            <a:r>
              <a:rPr lang="de-DE" sz="3000"/>
              <a:t>c</a:t>
            </a:r>
            <a:br>
              <a:rPr lang="de-DE" sz="3000"/>
            </a:br>
            <a:r>
              <a:rPr lang="de-DE" sz="3000"/>
              <a:t>t</a:t>
            </a:r>
            <a:br>
              <a:rPr lang="de-DE" sz="3000"/>
            </a:br>
            <a:r>
              <a:rPr lang="de-DE" sz="3000"/>
              <a:t>i</a:t>
            </a:r>
            <a:br>
              <a:rPr lang="de-DE" sz="3000"/>
            </a:br>
            <a:r>
              <a:rPr lang="de-DE" sz="3000"/>
              <a:t>o</a:t>
            </a:r>
            <a:br>
              <a:rPr lang="de-DE" sz="3000"/>
            </a:br>
            <a:r>
              <a:rPr lang="de-DE" sz="3000"/>
              <a:t>n</a:t>
            </a:r>
            <a:br>
              <a:rPr lang="de-DE" sz="3000"/>
            </a:br>
            <a:r>
              <a:rPr lang="de-DE" sz="3000"/>
              <a:t>a</a:t>
            </a:r>
            <a:br>
              <a:rPr lang="de-DE" sz="3000"/>
            </a:br>
            <a:r>
              <a:rPr lang="de-DE" sz="3000"/>
              <a:t>r</a:t>
            </a:r>
            <a:br>
              <a:rPr lang="de-DE" sz="3000"/>
            </a:br>
            <a:r>
              <a:rPr lang="de-DE" sz="3000"/>
              <a:t>y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7A94E1F-CB19-A13C-33CF-8B0FEE538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888" y="743774"/>
            <a:ext cx="11095116" cy="5392866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312197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9944F-3791-1D63-7B9F-976E380142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4581B0-8812-82EE-C456-791D4F919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58" y="181969"/>
            <a:ext cx="744408" cy="6494060"/>
          </a:xfrm>
        </p:spPr>
        <p:txBody>
          <a:bodyPr>
            <a:noAutofit/>
          </a:bodyPr>
          <a:lstStyle/>
          <a:p>
            <a:r>
              <a:rPr lang="de-DE" sz="3000"/>
              <a:t>D</a:t>
            </a:r>
            <a:br>
              <a:rPr lang="de-DE" sz="3000"/>
            </a:br>
            <a:r>
              <a:rPr lang="de-DE" sz="3000"/>
              <a:t>a</a:t>
            </a:r>
            <a:br>
              <a:rPr lang="de-DE" sz="3000"/>
            </a:br>
            <a:r>
              <a:rPr lang="de-DE" sz="3000"/>
              <a:t>t</a:t>
            </a:r>
            <a:br>
              <a:rPr lang="de-DE" sz="3000"/>
            </a:br>
            <a:r>
              <a:rPr lang="de-DE" sz="3000"/>
              <a:t>a</a:t>
            </a:r>
            <a:br>
              <a:rPr lang="de-DE" sz="3000"/>
            </a:br>
            <a:br>
              <a:rPr lang="de-DE" sz="3000"/>
            </a:br>
            <a:r>
              <a:rPr lang="de-DE" sz="3000"/>
              <a:t> D</a:t>
            </a:r>
            <a:br>
              <a:rPr lang="de-DE" sz="3000"/>
            </a:br>
            <a:r>
              <a:rPr lang="de-DE" sz="3000"/>
              <a:t>i</a:t>
            </a:r>
            <a:br>
              <a:rPr lang="de-DE" sz="3000"/>
            </a:br>
            <a:r>
              <a:rPr lang="de-DE" sz="3000"/>
              <a:t>c</a:t>
            </a:r>
            <a:br>
              <a:rPr lang="de-DE" sz="3000"/>
            </a:br>
            <a:r>
              <a:rPr lang="de-DE" sz="3000"/>
              <a:t>t</a:t>
            </a:r>
            <a:br>
              <a:rPr lang="de-DE" sz="3000"/>
            </a:br>
            <a:r>
              <a:rPr lang="de-DE" sz="3000"/>
              <a:t>i</a:t>
            </a:r>
            <a:br>
              <a:rPr lang="de-DE" sz="3000"/>
            </a:br>
            <a:r>
              <a:rPr lang="de-DE" sz="3000"/>
              <a:t>o</a:t>
            </a:r>
            <a:br>
              <a:rPr lang="de-DE" sz="3000"/>
            </a:br>
            <a:r>
              <a:rPr lang="de-DE" sz="3000"/>
              <a:t>n</a:t>
            </a:r>
            <a:br>
              <a:rPr lang="de-DE" sz="3000"/>
            </a:br>
            <a:r>
              <a:rPr lang="de-DE" sz="3000"/>
              <a:t>a</a:t>
            </a:r>
            <a:br>
              <a:rPr lang="de-DE" sz="3000"/>
            </a:br>
            <a:r>
              <a:rPr lang="de-DE" sz="3000"/>
              <a:t>r</a:t>
            </a:r>
            <a:br>
              <a:rPr lang="de-DE" sz="3000"/>
            </a:br>
            <a:r>
              <a:rPr lang="de-DE" sz="3000"/>
              <a:t>y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66634F-7A8F-2B64-32C6-9146DD3C0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369" y="890420"/>
            <a:ext cx="11116303" cy="5077158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50011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5FCBA-86B0-71D5-BE28-0E1B93634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agenda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7A7FDD-417B-96E6-A7C4-2CB97D208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/>
              <a:t>Unsere Ideensammlung und Planung – Das </a:t>
            </a:r>
            <a:r>
              <a:rPr lang="de-DE" err="1"/>
              <a:t>Trello</a:t>
            </a:r>
            <a:r>
              <a:rPr lang="de-DE"/>
              <a:t> Board</a:t>
            </a:r>
          </a:p>
          <a:p>
            <a:pPr marL="457200" indent="-457200">
              <a:buFont typeface="+mj-lt"/>
              <a:buAutoNum type="arabicPeriod"/>
            </a:pPr>
            <a:r>
              <a:rPr lang="de-DE"/>
              <a:t>Spielvorstellung und Erklärung</a:t>
            </a:r>
          </a:p>
          <a:p>
            <a:pPr marL="457200" indent="-457200">
              <a:buFont typeface="+mj-lt"/>
              <a:buAutoNum type="arabicPeriod"/>
            </a:pPr>
            <a:r>
              <a:rPr lang="de-DE"/>
              <a:t>Unsere Use Cases – 3 im Fokus</a:t>
            </a:r>
          </a:p>
          <a:p>
            <a:pPr marL="457200" indent="-457200">
              <a:buFont typeface="+mj-lt"/>
              <a:buAutoNum type="arabicPeriod"/>
            </a:pPr>
            <a:r>
              <a:rPr lang="de-DE"/>
              <a:t>Das Cluedo Klassendiagramm</a:t>
            </a:r>
          </a:p>
          <a:p>
            <a:pPr marL="457200" indent="-457200">
              <a:buFont typeface="+mj-lt"/>
              <a:buAutoNum type="arabicPeriod"/>
            </a:pPr>
            <a:r>
              <a:rPr lang="de-DE"/>
              <a:t>Die Klassentabelle und das Data Dictionary</a:t>
            </a:r>
          </a:p>
          <a:p>
            <a:pPr marL="457200" indent="-457200">
              <a:buFont typeface="+mj-lt"/>
              <a:buAutoNum type="arabicPeriod"/>
            </a:pPr>
            <a:r>
              <a:rPr lang="de-DE"/>
              <a:t>Sequenzdiagramm für einen Spielzug</a:t>
            </a:r>
          </a:p>
          <a:p>
            <a:pPr marL="457200" indent="-457200">
              <a:buFont typeface="+mj-lt"/>
              <a:buAutoNum type="arabicPeriod"/>
            </a:pPr>
            <a:r>
              <a:rPr lang="de-DE"/>
              <a:t>Diskussion und Fragerunde</a:t>
            </a:r>
          </a:p>
          <a:p>
            <a:pPr marL="457200" indent="-457200">
              <a:buFont typeface="+mj-lt"/>
              <a:buAutoNum type="arabicPeriod"/>
            </a:pPr>
            <a:endParaRPr lang="de-DE"/>
          </a:p>
          <a:p>
            <a:pPr marL="457200" indent="-457200">
              <a:buFont typeface="+mj-lt"/>
              <a:buAutoNum type="arabicPeriod"/>
            </a:pPr>
            <a:endParaRPr lang="de-DE"/>
          </a:p>
          <a:p>
            <a:pPr marL="457200" indent="-457200">
              <a:buFont typeface="+mj-lt"/>
              <a:buAutoNum type="arabicPeriod"/>
            </a:pPr>
            <a:endParaRPr lang="de-DE"/>
          </a:p>
          <a:p>
            <a:pPr marL="457200" indent="-457200">
              <a:buFont typeface="+mj-lt"/>
              <a:buAutoNum type="arabicPeriod"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94345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9C263-3666-8E89-EC44-93740D434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8D7CC2-2762-AFE6-C9FB-0CF84DCD5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58" y="181969"/>
            <a:ext cx="744408" cy="6494060"/>
          </a:xfrm>
        </p:spPr>
        <p:txBody>
          <a:bodyPr>
            <a:noAutofit/>
          </a:bodyPr>
          <a:lstStyle/>
          <a:p>
            <a:r>
              <a:rPr lang="de-DE" sz="3000"/>
              <a:t>D</a:t>
            </a:r>
            <a:br>
              <a:rPr lang="de-DE" sz="3000"/>
            </a:br>
            <a:r>
              <a:rPr lang="de-DE" sz="3000"/>
              <a:t>a</a:t>
            </a:r>
            <a:br>
              <a:rPr lang="de-DE" sz="3000"/>
            </a:br>
            <a:r>
              <a:rPr lang="de-DE" sz="3000"/>
              <a:t>t</a:t>
            </a:r>
            <a:br>
              <a:rPr lang="de-DE" sz="3000"/>
            </a:br>
            <a:r>
              <a:rPr lang="de-DE" sz="3000"/>
              <a:t>a</a:t>
            </a:r>
            <a:br>
              <a:rPr lang="de-DE" sz="3000"/>
            </a:br>
            <a:br>
              <a:rPr lang="de-DE" sz="3000"/>
            </a:br>
            <a:r>
              <a:rPr lang="de-DE" sz="3000"/>
              <a:t> D</a:t>
            </a:r>
            <a:br>
              <a:rPr lang="de-DE" sz="3000"/>
            </a:br>
            <a:r>
              <a:rPr lang="de-DE" sz="3000"/>
              <a:t>i</a:t>
            </a:r>
            <a:br>
              <a:rPr lang="de-DE" sz="3000"/>
            </a:br>
            <a:r>
              <a:rPr lang="de-DE" sz="3000"/>
              <a:t>c</a:t>
            </a:r>
            <a:br>
              <a:rPr lang="de-DE" sz="3000"/>
            </a:br>
            <a:r>
              <a:rPr lang="de-DE" sz="3000"/>
              <a:t>t</a:t>
            </a:r>
            <a:br>
              <a:rPr lang="de-DE" sz="3000"/>
            </a:br>
            <a:r>
              <a:rPr lang="de-DE" sz="3000"/>
              <a:t>i</a:t>
            </a:r>
            <a:br>
              <a:rPr lang="de-DE" sz="3000"/>
            </a:br>
            <a:r>
              <a:rPr lang="de-DE" sz="3000"/>
              <a:t>o</a:t>
            </a:r>
            <a:br>
              <a:rPr lang="de-DE" sz="3000"/>
            </a:br>
            <a:r>
              <a:rPr lang="de-DE" sz="3000"/>
              <a:t>n</a:t>
            </a:r>
            <a:br>
              <a:rPr lang="de-DE" sz="3000"/>
            </a:br>
            <a:r>
              <a:rPr lang="de-DE" sz="3000"/>
              <a:t>a</a:t>
            </a:r>
            <a:br>
              <a:rPr lang="de-DE" sz="3000"/>
            </a:br>
            <a:r>
              <a:rPr lang="de-DE" sz="3000"/>
              <a:t>r</a:t>
            </a:r>
            <a:br>
              <a:rPr lang="de-DE" sz="3000"/>
            </a:br>
            <a:r>
              <a:rPr lang="de-DE" sz="3000"/>
              <a:t>y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334CF4B-676B-AC85-7C16-9045E2362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384" y="1042537"/>
            <a:ext cx="11109883" cy="4772924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39544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F0591-8A3D-4301-40A4-0078FA680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BDE576-7B3D-851B-2CE1-12CD3448A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Sequenzdiagramm für einen Spielzug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82ADC07-6AA6-F2C7-6F24-291A7B25EF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Die </a:t>
            </a:r>
            <a:r>
              <a:rPr lang="de-DE" err="1"/>
              <a:t>Lifelines</a:t>
            </a:r>
            <a:r>
              <a:rPr lang="de-DE"/>
              <a:t> und Entitäten während eines Spielzuges. Was geschieht im System?</a:t>
            </a:r>
          </a:p>
        </p:txBody>
      </p:sp>
    </p:spTree>
    <p:extLst>
      <p:ext uri="{BB962C8B-B14F-4D97-AF65-F5344CB8AC3E}">
        <p14:creationId xmlns:p14="http://schemas.microsoft.com/office/powerpoint/2010/main" val="1896306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DE3529B-B95A-4081-7302-DBD77B901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14" y="619208"/>
            <a:ext cx="11807371" cy="5619584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076971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7C42080-9AB3-4334-F494-2BD12943F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74" y="764621"/>
            <a:ext cx="11848651" cy="5328758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7436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1A4F265-1614-F611-D321-BC29B459A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28" y="166758"/>
            <a:ext cx="11829143" cy="6524483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451033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D30FDED-51DC-ACA0-E4B1-7ABFCA452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43" y="1872471"/>
            <a:ext cx="11850914" cy="3113058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804381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0AB371A-BDE1-3055-6A92-3BA409045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085" y="136966"/>
            <a:ext cx="9737830" cy="6584068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22952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B1C71A6E-45F5-B8D2-4E37-893F6F23A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25" y="1175676"/>
            <a:ext cx="11870750" cy="4506648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701711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6BBBB-F747-E520-B15F-98060CAEF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0C7706-8FD1-547A-CA21-DDAF7A562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Diskussion und Fragerunde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61486CF-46CE-75FE-9EB5-C01324774F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Vielen Dank für Eure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3281083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432F3-7E98-B60A-EF2E-31FA922EA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18985A-611C-6582-4CE3-B4A9CA444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Unsere Ideensammlung und Planung – Das </a:t>
            </a:r>
            <a:r>
              <a:rPr lang="de-DE" err="1"/>
              <a:t>Trello</a:t>
            </a:r>
            <a:r>
              <a:rPr lang="de-DE"/>
              <a:t> Board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0A77257-7ADF-441C-E1B2-EF869DEBA6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Wie sind wir vorgegangen? Was war unsere Idee und Strategie?</a:t>
            </a:r>
          </a:p>
        </p:txBody>
      </p:sp>
    </p:spTree>
    <p:extLst>
      <p:ext uri="{BB962C8B-B14F-4D97-AF65-F5344CB8AC3E}">
        <p14:creationId xmlns:p14="http://schemas.microsoft.com/office/powerpoint/2010/main" val="3417102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>
            <a:extLst>
              <a:ext uri="{FF2B5EF4-FFF2-40B4-BE49-F238E27FC236}">
                <a16:creationId xmlns:a16="http://schemas.microsoft.com/office/drawing/2014/main" id="{880017F0-B79D-6FA6-B042-BFE19EE7F1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6527818"/>
              </p:ext>
            </p:extLst>
          </p:nvPr>
        </p:nvGraphicFramePr>
        <p:xfrm>
          <a:off x="461963" y="1714500"/>
          <a:ext cx="11270456" cy="42791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7C506C9D-2D30-8029-082F-47EAD9702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Trelloboard</a:t>
            </a:r>
            <a:r>
              <a:rPr lang="de-DE"/>
              <a:t> – Struktur</a:t>
            </a:r>
          </a:p>
        </p:txBody>
      </p:sp>
    </p:spTree>
    <p:extLst>
      <p:ext uri="{BB962C8B-B14F-4D97-AF65-F5344CB8AC3E}">
        <p14:creationId xmlns:p14="http://schemas.microsoft.com/office/powerpoint/2010/main" val="4028696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9D4747-DAD9-6C2E-EF77-B930315E1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de-DE" err="1"/>
              <a:t>Trelloboard</a:t>
            </a:r>
            <a:r>
              <a:rPr lang="de-DE"/>
              <a:t> – Inhalt &amp; Beispiele</a:t>
            </a:r>
          </a:p>
        </p:txBody>
      </p:sp>
      <p:pic>
        <p:nvPicPr>
          <p:cNvPr id="403" name="Grafik 402" descr="Ein Bild, das Muster, weiß, Pixel, Design enthält.&#10;&#10;KI-generierte Inhalte können fehlerhaft sein.">
            <a:extLst>
              <a:ext uri="{FF2B5EF4-FFF2-40B4-BE49-F238E27FC236}">
                <a16:creationId xmlns:a16="http://schemas.microsoft.com/office/drawing/2014/main" id="{813669AA-8622-6C0A-D56B-4640410F0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8035" y="2210935"/>
            <a:ext cx="3493180" cy="3493180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7FDFCC46-429E-7E11-5153-F5FBBB6038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8711698"/>
              </p:ext>
            </p:extLst>
          </p:nvPr>
        </p:nvGraphicFramePr>
        <p:xfrm>
          <a:off x="913795" y="2096064"/>
          <a:ext cx="6352824" cy="3695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26999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AD92F6-EAE5-94BA-C55E-517FC7C7E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Spielvorstellung und Erklärung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DBD795-D55E-6EBD-CD2F-3313683C9F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Worum geht es in Cluedo? Wie funktioniert es?</a:t>
            </a:r>
          </a:p>
        </p:txBody>
      </p:sp>
    </p:spTree>
    <p:extLst>
      <p:ext uri="{BB962C8B-B14F-4D97-AF65-F5344CB8AC3E}">
        <p14:creationId xmlns:p14="http://schemas.microsoft.com/office/powerpoint/2010/main" val="3062869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00DFE2-0F70-4219-183F-BF07F807B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Spielvorstellung und Erklärung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DA712B-A07B-C70C-DC90-DBCC50D35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945444"/>
            <a:ext cx="5106004" cy="370288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de-DE" sz="1800" b="1"/>
              <a:t>Entstehung &amp; Entwicklung</a:t>
            </a:r>
            <a:endParaRPr lang="de-DE" sz="1800"/>
          </a:p>
          <a:p>
            <a:r>
              <a:rPr lang="de-DE" sz="1800">
                <a:ea typeface="+mn-lt"/>
                <a:cs typeface="+mn-lt"/>
              </a:rPr>
              <a:t>Erfunden 1944 von Anthony E. Pratt und seiner Frau Elva (ursprünglich „Murder!“)</a:t>
            </a:r>
            <a:endParaRPr lang="de-DE" sz="1800"/>
          </a:p>
          <a:p>
            <a:r>
              <a:rPr lang="de-DE" sz="1800">
                <a:ea typeface="+mn-lt"/>
                <a:cs typeface="+mn-lt"/>
              </a:rPr>
              <a:t>Erstveröffentlichung 1948/49 durch Waddingtons</a:t>
            </a:r>
            <a:endParaRPr lang="de-DE" sz="1800"/>
          </a:p>
          <a:p>
            <a:r>
              <a:rPr lang="de-DE" sz="1800">
                <a:ea typeface="+mn-lt"/>
                <a:cs typeface="+mn-lt"/>
              </a:rPr>
              <a:t>Weitere Ausgaben u. a. von Parker Brothers, Schmidt Spiele, Hasbro</a:t>
            </a:r>
            <a:endParaRPr lang="de-DE" sz="1800"/>
          </a:p>
          <a:p>
            <a:r>
              <a:rPr lang="de-DE" sz="1800">
                <a:ea typeface="+mn-lt"/>
                <a:cs typeface="+mn-lt"/>
              </a:rPr>
              <a:t>Internationale Titel: </a:t>
            </a:r>
            <a:r>
              <a:rPr lang="de-DE" sz="1800" i="1">
                <a:ea typeface="+mn-lt"/>
                <a:cs typeface="+mn-lt"/>
              </a:rPr>
              <a:t>Cluedo</a:t>
            </a:r>
            <a:r>
              <a:rPr lang="de-DE" sz="1800">
                <a:ea typeface="+mn-lt"/>
                <a:cs typeface="+mn-lt"/>
              </a:rPr>
              <a:t> (Europa) / </a:t>
            </a:r>
            <a:r>
              <a:rPr lang="de-DE" sz="1800" i="1">
                <a:ea typeface="+mn-lt"/>
                <a:cs typeface="+mn-lt"/>
              </a:rPr>
              <a:t>Clue</a:t>
            </a:r>
            <a:r>
              <a:rPr lang="de-DE" sz="1800">
                <a:ea typeface="+mn-lt"/>
                <a:cs typeface="+mn-lt"/>
              </a:rPr>
              <a:t> (USA/Kanada)</a:t>
            </a:r>
            <a:endParaRPr lang="de-DE" sz="1800"/>
          </a:p>
          <a:p>
            <a:r>
              <a:rPr lang="de-DE" sz="1800">
                <a:ea typeface="+mn-lt"/>
                <a:cs typeface="+mn-lt"/>
              </a:rPr>
              <a:t>Mehrere Neuauflagen: 1982, 2005, 2015</a:t>
            </a:r>
            <a:endParaRPr lang="de-DE" sz="1800"/>
          </a:p>
          <a:p>
            <a:endParaRPr lang="de-DE" sz="1800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29EF91F1-DD9A-955A-910D-7FA72194A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403" y="1945444"/>
            <a:ext cx="5094154" cy="370288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de-DE" sz="1800" b="1"/>
              <a:t>Spielprinzip: Worum geht es im Spiel?</a:t>
            </a:r>
            <a:endParaRPr lang="de-DE" sz="1800"/>
          </a:p>
          <a:p>
            <a:r>
              <a:rPr lang="de-DE" sz="1800">
                <a:ea typeface="+mn-lt"/>
                <a:cs typeface="+mn-lt"/>
              </a:rPr>
              <a:t>Detektivspiel rund um einen ungeklärten Mordfall</a:t>
            </a:r>
            <a:endParaRPr lang="de-DE" sz="1800"/>
          </a:p>
          <a:p>
            <a:r>
              <a:rPr lang="de-DE" sz="1800">
                <a:ea typeface="+mn-lt"/>
                <a:cs typeface="+mn-lt"/>
              </a:rPr>
              <a:t>Ziel: Täter, Tatwaffe und Raum logisch bestimmen</a:t>
            </a:r>
            <a:endParaRPr lang="de-DE" sz="1800"/>
          </a:p>
          <a:p>
            <a:r>
              <a:rPr lang="de-DE" sz="1800">
                <a:ea typeface="+mn-lt"/>
                <a:cs typeface="+mn-lt"/>
              </a:rPr>
              <a:t>Hinweise durch Fragen, Ausschluss und Kombination gewinnen</a:t>
            </a:r>
            <a:endParaRPr lang="de-DE" sz="1800"/>
          </a:p>
          <a:p>
            <a:r>
              <a:rPr lang="de-DE" sz="1800">
                <a:ea typeface="+mn-lt"/>
                <a:cs typeface="+mn-lt"/>
              </a:rPr>
              <a:t>Spiel für 2–6 Personen, Dauer ca. 45–60 Minuten</a:t>
            </a:r>
            <a:endParaRPr lang="de-DE" sz="1800"/>
          </a:p>
          <a:p>
            <a:endParaRPr lang="de-DE" sz="1800"/>
          </a:p>
        </p:txBody>
      </p:sp>
    </p:spTree>
    <p:extLst>
      <p:ext uri="{BB962C8B-B14F-4D97-AF65-F5344CB8AC3E}">
        <p14:creationId xmlns:p14="http://schemas.microsoft.com/office/powerpoint/2010/main" val="6397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AF1C221-BE7F-AF51-D230-60854BD610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037" t="7129" r="7037" b="7315"/>
          <a:stretch>
            <a:fillRect/>
          </a:stretch>
        </p:blipFill>
        <p:spPr>
          <a:xfrm>
            <a:off x="2794000" y="141232"/>
            <a:ext cx="6604000" cy="6575535"/>
          </a:xfrm>
          <a:prstGeom prst="rect">
            <a:avLst/>
          </a:prstGeom>
          <a:ln w="31750">
            <a:solidFill>
              <a:schemeClr val="accent3">
                <a:lumMod val="60000"/>
                <a:lumOff val="40000"/>
              </a:schemeClr>
            </a:solidFill>
          </a:ln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2F333D2-7AD3-5E18-BAD7-C924D51E1EF6}"/>
              </a:ext>
            </a:extLst>
          </p:cNvPr>
          <p:cNvSpPr txBox="1"/>
          <p:nvPr/>
        </p:nvSpPr>
        <p:spPr>
          <a:xfrm>
            <a:off x="0" y="142875"/>
            <a:ext cx="2797968" cy="64633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b="1"/>
              <a:t>Grundidee</a:t>
            </a:r>
            <a:endParaRPr lang="de-DE"/>
          </a:p>
          <a:p>
            <a:pPr algn="ctr"/>
            <a:endParaRPr lang="de-DE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ea typeface="+mn-lt"/>
                <a:cs typeface="+mn-lt"/>
              </a:rPr>
              <a:t>Deduktionsspiel: Täter, Tatwaffe, Raum finden</a:t>
            </a:r>
          </a:p>
          <a:p>
            <a:pPr marL="285750" indent="-285750"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de-DE">
                <a:ea typeface="+mn-lt"/>
                <a:cs typeface="+mn-lt"/>
              </a:rPr>
              <a:t>Verdeckte Mordakte</a:t>
            </a:r>
            <a:endParaRPr lang="de-DE"/>
          </a:p>
          <a:p>
            <a:pPr marL="285750" indent="-285750"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de-DE">
                <a:ea typeface="+mn-lt"/>
                <a:cs typeface="+mn-lt"/>
              </a:rPr>
              <a:t>Übrige Karten an die Spieler verteilt</a:t>
            </a:r>
            <a:endParaRPr lang="de-DE"/>
          </a:p>
          <a:p>
            <a:pPr marL="285750" indent="-285750"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ea typeface="+mn-lt"/>
                <a:cs typeface="+mn-lt"/>
              </a:rPr>
              <a:t>Jeder Spieler hat eine eigene Spielfigur</a:t>
            </a:r>
            <a:endParaRPr lang="de-DE"/>
          </a:p>
          <a:p>
            <a:pPr marL="285750" indent="-285750"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ea typeface="+mn-lt"/>
                <a:cs typeface="+mn-lt"/>
              </a:rPr>
              <a:t>Hinweise sammeln durch Bewegung im Haus</a:t>
            </a:r>
          </a:p>
          <a:p>
            <a:pPr marL="285750" indent="-285750"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ea typeface="+mn-lt"/>
                <a:cs typeface="+mn-lt"/>
              </a:rPr>
              <a:t>Verdächtigungen äußern, um Informationen zu erhalten</a:t>
            </a:r>
          </a:p>
          <a:p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8B70F8D-A028-2A25-FD97-6F99E6D063D8}"/>
              </a:ext>
            </a:extLst>
          </p:cNvPr>
          <p:cNvSpPr txBox="1"/>
          <p:nvPr/>
        </p:nvSpPr>
        <p:spPr>
          <a:xfrm>
            <a:off x="9394031" y="142876"/>
            <a:ext cx="2797969" cy="64633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b="1"/>
              <a:t>Ablauf</a:t>
            </a:r>
            <a:endParaRPr lang="de-DE"/>
          </a:p>
          <a:p>
            <a:pPr algn="ctr"/>
            <a:endParaRPr lang="de-DE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ea typeface="+mn-lt"/>
                <a:cs typeface="+mn-lt"/>
              </a:rPr>
              <a:t>Würfeln und durch das Haus bewegen</a:t>
            </a:r>
          </a:p>
          <a:p>
            <a:pPr marL="285750" indent="-285750"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ea typeface="+mn-lt"/>
                <a:cs typeface="+mn-lt"/>
              </a:rPr>
              <a:t>In Räumen Verdächtigungen aussprechen</a:t>
            </a:r>
          </a:p>
          <a:p>
            <a:pPr marL="285750" indent="-285750"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ea typeface="+mn-lt"/>
                <a:cs typeface="+mn-lt"/>
              </a:rPr>
              <a:t>Mitspieler müssen eine passende Karte zeigen</a:t>
            </a:r>
          </a:p>
          <a:p>
            <a:pPr marL="285750" indent="-285750"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ea typeface="+mn-lt"/>
                <a:cs typeface="+mn-lt"/>
              </a:rPr>
              <a:t>Lösung schrittweise per Ausschluss eingrenzen</a:t>
            </a:r>
            <a:endParaRPr lang="de-DE"/>
          </a:p>
          <a:p>
            <a:pPr marL="285750" indent="-285750"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ea typeface="+mn-lt"/>
                <a:cs typeface="+mn-lt"/>
              </a:rPr>
              <a:t>Anklage erheben, wenn man sicher ist</a:t>
            </a:r>
          </a:p>
          <a:p>
            <a:pPr marL="285750" indent="-285750"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ea typeface="+mn-lt"/>
                <a:cs typeface="+mn-lt"/>
              </a:rPr>
              <a:t>Richtig = Sieg</a:t>
            </a:r>
          </a:p>
          <a:p>
            <a:pPr marL="285750" indent="-285750"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ea typeface="+mn-lt"/>
                <a:cs typeface="+mn-lt"/>
              </a:rPr>
              <a:t>Falsch = Ausschluss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3545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DECBFC-DE81-35BA-D6A4-197E0BCD9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FE81B9-8399-0C96-A694-816170D11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Unsere Use Cases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B8455F1-C2CF-531F-AF5B-F015B548AC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Welche funktionalen Hauptaktionen werden durchgeführt?</a:t>
            </a:r>
          </a:p>
        </p:txBody>
      </p:sp>
    </p:spTree>
    <p:extLst>
      <p:ext uri="{BB962C8B-B14F-4D97-AF65-F5344CB8AC3E}">
        <p14:creationId xmlns:p14="http://schemas.microsoft.com/office/powerpoint/2010/main" val="12129740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TM04033921[[fn=Damast]]</Template>
  <TotalTime>0</TotalTime>
  <Words>546</Words>
  <Application>Microsoft Office PowerPoint</Application>
  <PresentationFormat>Breitbild</PresentationFormat>
  <Paragraphs>103</Paragraphs>
  <Slides>28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3" baseType="lpstr">
      <vt:lpstr>Arial</vt:lpstr>
      <vt:lpstr>Arial,Sans-Serif</vt:lpstr>
      <vt:lpstr>Bookman Old Style</vt:lpstr>
      <vt:lpstr>Rockwell</vt:lpstr>
      <vt:lpstr>Damask</vt:lpstr>
      <vt:lpstr>Modellierungsprojekt: CLUEDO</vt:lpstr>
      <vt:lpstr>agenda</vt:lpstr>
      <vt:lpstr>Unsere Ideensammlung und Planung – Das Trello Board</vt:lpstr>
      <vt:lpstr>Trelloboard – Struktur</vt:lpstr>
      <vt:lpstr>Trelloboard – Inhalt &amp; Beispiele</vt:lpstr>
      <vt:lpstr>Spielvorstellung und Erklärung</vt:lpstr>
      <vt:lpstr>Spielvorstellung und Erklärung</vt:lpstr>
      <vt:lpstr>PowerPoint-Präsentation</vt:lpstr>
      <vt:lpstr>Unsere Use Cases</vt:lpstr>
      <vt:lpstr>Unsere use cases</vt:lpstr>
      <vt:lpstr>UC1: Würfeln und Figur bewegen</vt:lpstr>
      <vt:lpstr>UC3: Verdacht äußern</vt:lpstr>
      <vt:lpstr>UC4: Verdacht widerlegen</vt:lpstr>
      <vt:lpstr>Das Cluedo Klassendiagramm</vt:lpstr>
      <vt:lpstr>PowerPoint-Präsentation</vt:lpstr>
      <vt:lpstr>Klassentabelle und Data Dictionary</vt:lpstr>
      <vt:lpstr>K l a s s e n t a b e l l e</vt:lpstr>
      <vt:lpstr>D a t a   D i c t i o n a r y</vt:lpstr>
      <vt:lpstr>D a t a   D i c t i o n a r y</vt:lpstr>
      <vt:lpstr>D a t a   D i c t i o n a r y</vt:lpstr>
      <vt:lpstr>Sequenzdiagramm für einen Spielzug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Diskussion und Fragerunde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Nils Berggold</dc:creator>
  <cp:lastModifiedBy>Nils Berggold</cp:lastModifiedBy>
  <cp:revision>1</cp:revision>
  <dcterms:created xsi:type="dcterms:W3CDTF">2025-11-16T18:22:28Z</dcterms:created>
  <dcterms:modified xsi:type="dcterms:W3CDTF">2025-11-18T23:18:53Z</dcterms:modified>
</cp:coreProperties>
</file>